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39" r:id="rId2"/>
    <p:sldId id="571" r:id="rId3"/>
    <p:sldId id="564" r:id="rId4"/>
    <p:sldId id="565" r:id="rId5"/>
    <p:sldId id="496" r:id="rId6"/>
    <p:sldId id="572" r:id="rId7"/>
    <p:sldId id="537" r:id="rId8"/>
    <p:sldId id="567" r:id="rId9"/>
    <p:sldId id="555" r:id="rId10"/>
    <p:sldId id="573" r:id="rId11"/>
    <p:sldId id="568" r:id="rId12"/>
    <p:sldId id="546" r:id="rId13"/>
    <p:sldId id="552" r:id="rId14"/>
    <p:sldId id="569" r:id="rId15"/>
    <p:sldId id="570" r:id="rId16"/>
    <p:sldId id="560" r:id="rId17"/>
    <p:sldId id="550" r:id="rId18"/>
    <p:sldId id="551" r:id="rId19"/>
    <p:sldId id="561" r:id="rId20"/>
    <p:sldId id="548" r:id="rId21"/>
    <p:sldId id="574" r:id="rId22"/>
    <p:sldId id="575" r:id="rId23"/>
    <p:sldId id="559" r:id="rId24"/>
    <p:sldId id="576" r:id="rId25"/>
    <p:sldId id="558" r:id="rId26"/>
    <p:sldId id="56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F01"/>
    <a:srgbClr val="E0A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8" autoAdjust="0"/>
    <p:restoredTop sz="93913" autoAdjust="0"/>
  </p:normalViewPr>
  <p:slideViewPr>
    <p:cSldViewPr>
      <p:cViewPr varScale="1">
        <p:scale>
          <a:sx n="117" d="100"/>
          <a:sy n="117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5;&#1043;&#1069;-2013\&#1048;&#1058;&#1054;&#1043;&#1048;\&#1057;&#1088;&#1077;&#1076;&#1085;&#1080;&#1081;%20&#1073;&#1072;&#1083;&#1083;%20&#1043;&#1048;&#1040;%20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31442375253962E-2"/>
          <c:y val="1.3497594529487738E-2"/>
          <c:w val="0.90104928242956384"/>
          <c:h val="0.80751115656248307"/>
        </c:manualLayout>
      </c:layout>
      <c:area3DChart>
        <c:grouping val="standard"/>
        <c:varyColors val="0"/>
        <c:ser>
          <c:idx val="0"/>
          <c:order val="0"/>
          <c:tx>
            <c:strRef>
              <c:f>Эксперты!$B$4</c:f>
              <c:strCache>
                <c:ptCount val="1"/>
                <c:pt idx="0">
                  <c:v>Участвовавшие в проверке</c:v>
                </c:pt>
              </c:strCache>
            </c:strRef>
          </c:tx>
          <c:dLbls>
            <c:dLbl>
              <c:idx val="0"/>
              <c:layout>
                <c:manualLayout>
                  <c:x val="3.1443068486964494E-3"/>
                  <c:y val="-8.8472271954011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149380819134024E-2"/>
                  <c:y val="-6.635420396550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21534243482247E-2"/>
                  <c:y val="-2.8753488385053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43068486964494E-3"/>
                  <c:y val="-1.769445439080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990626118965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5482647591952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1443068486964494E-3"/>
                  <c:y val="-4.2024329178155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9.4329205460893482E-3"/>
                  <c:y val="-2.2118067988502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Эксперты!$A$5:$A$17</c:f>
              <c:strCache>
                <c:ptCount val="13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Немецкий язык</c:v>
                </c:pt>
                <c:pt idx="10">
                  <c:v>Французский язык</c:v>
                </c:pt>
                <c:pt idx="11">
                  <c:v>Обществознание</c:v>
                </c:pt>
                <c:pt idx="12">
                  <c:v>Литература</c:v>
                </c:pt>
              </c:strCache>
            </c:strRef>
          </c:cat>
          <c:val>
            <c:numRef>
              <c:f>Эксперты!$B$5:$B$17</c:f>
              <c:numCache>
                <c:formatCode>General</c:formatCode>
                <c:ptCount val="13"/>
                <c:pt idx="0">
                  <c:v>34</c:v>
                </c:pt>
                <c:pt idx="1">
                  <c:v>25</c:v>
                </c:pt>
                <c:pt idx="2">
                  <c:v>10</c:v>
                </c:pt>
                <c:pt idx="3">
                  <c:v>5</c:v>
                </c:pt>
                <c:pt idx="4">
                  <c:v>4</c:v>
                </c:pt>
                <c:pt idx="5">
                  <c:v>10</c:v>
                </c:pt>
                <c:pt idx="6">
                  <c:v>12</c:v>
                </c:pt>
                <c:pt idx="7">
                  <c:v>9</c:v>
                </c:pt>
                <c:pt idx="8">
                  <c:v>12</c:v>
                </c:pt>
                <c:pt idx="9">
                  <c:v>4</c:v>
                </c:pt>
                <c:pt idx="10">
                  <c:v>1</c:v>
                </c:pt>
                <c:pt idx="11">
                  <c:v>18</c:v>
                </c:pt>
                <c:pt idx="12">
                  <c:v>7</c:v>
                </c:pt>
              </c:numCache>
            </c:numRef>
          </c:val>
        </c:ser>
        <c:ser>
          <c:idx val="1"/>
          <c:order val="1"/>
          <c:tx>
            <c:strRef>
              <c:f>Эксперты!$C$4</c:f>
              <c:strCache>
                <c:ptCount val="1"/>
                <c:pt idx="0">
                  <c:v>Допущенные к проверке</c:v>
                </c:pt>
              </c:strCache>
            </c:strRef>
          </c:tx>
          <c:cat>
            <c:strRef>
              <c:f>Эксперты!$A$5:$A$17</c:f>
              <c:strCache>
                <c:ptCount val="13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Немецкий язык</c:v>
                </c:pt>
                <c:pt idx="10">
                  <c:v>Французский язык</c:v>
                </c:pt>
                <c:pt idx="11">
                  <c:v>Обществознание</c:v>
                </c:pt>
                <c:pt idx="12">
                  <c:v>Литература</c:v>
                </c:pt>
              </c:strCache>
            </c:strRef>
          </c:cat>
          <c:val>
            <c:numRef>
              <c:f>Эксперты!$C$5:$C$17</c:f>
              <c:numCache>
                <c:formatCode>General</c:formatCode>
                <c:ptCount val="13"/>
                <c:pt idx="0">
                  <c:v>34</c:v>
                </c:pt>
                <c:pt idx="1">
                  <c:v>25</c:v>
                </c:pt>
                <c:pt idx="2">
                  <c:v>11</c:v>
                </c:pt>
                <c:pt idx="3">
                  <c:v>5</c:v>
                </c:pt>
                <c:pt idx="4">
                  <c:v>4</c:v>
                </c:pt>
                <c:pt idx="5">
                  <c:v>10</c:v>
                </c:pt>
                <c:pt idx="6">
                  <c:v>13</c:v>
                </c:pt>
                <c:pt idx="7">
                  <c:v>9</c:v>
                </c:pt>
                <c:pt idx="8">
                  <c:v>12</c:v>
                </c:pt>
                <c:pt idx="9">
                  <c:v>4</c:v>
                </c:pt>
                <c:pt idx="10">
                  <c:v>1</c:v>
                </c:pt>
                <c:pt idx="11">
                  <c:v>18</c:v>
                </c:pt>
                <c:pt idx="12">
                  <c:v>7</c:v>
                </c:pt>
              </c:numCache>
            </c:numRef>
          </c:val>
        </c:ser>
        <c:ser>
          <c:idx val="2"/>
          <c:order val="2"/>
          <c:tx>
            <c:strRef>
              <c:f>Эксперты!$D$4</c:f>
              <c:strCache>
                <c:ptCount val="1"/>
                <c:pt idx="0">
                  <c:v>Действующие эксперты</c:v>
                </c:pt>
              </c:strCache>
            </c:strRef>
          </c:tx>
          <c:dLbls>
            <c:dLbl>
              <c:idx val="0"/>
              <c:layout>
                <c:manualLayout>
                  <c:x val="-1.5721534243482247E-3"/>
                  <c:y val="-0.19685080509767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823013652234E-2"/>
                  <c:y val="-8.8472271954011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21534243482247E-2"/>
                  <c:y val="-7.0777817563208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77227394785798E-2"/>
                  <c:y val="-5.087155637355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443068486964494E-3"/>
                  <c:y val="-5.087155637355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886136973928988E-3"/>
                  <c:y val="-7.0777817563208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149380819133965E-2"/>
                  <c:y val="-8.183685155746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2886136973928988E-3"/>
                  <c:y val="-5.750697677010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721534243482247E-2"/>
                  <c:y val="-6.414239716665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2886136973928988E-3"/>
                  <c:y val="-4.865974957470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5721534243482247E-3"/>
                  <c:y val="-3.9812522379304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7164602730446741E-3"/>
                  <c:y val="-0.11501395354021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3582301365223372E-2"/>
                  <c:y val="-5.750697677010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Эксперты!$A$5:$A$17</c:f>
              <c:strCache>
                <c:ptCount val="13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Немецкий язык</c:v>
                </c:pt>
                <c:pt idx="10">
                  <c:v>Французский язык</c:v>
                </c:pt>
                <c:pt idx="11">
                  <c:v>Обществознание</c:v>
                </c:pt>
                <c:pt idx="12">
                  <c:v>Литература</c:v>
                </c:pt>
              </c:strCache>
            </c:strRef>
          </c:cat>
          <c:val>
            <c:numRef>
              <c:f>Эксперты!$D$5:$D$17</c:f>
              <c:numCache>
                <c:formatCode>General</c:formatCode>
                <c:ptCount val="13"/>
                <c:pt idx="0">
                  <c:v>46</c:v>
                </c:pt>
                <c:pt idx="1">
                  <c:v>26</c:v>
                </c:pt>
                <c:pt idx="2">
                  <c:v>12</c:v>
                </c:pt>
                <c:pt idx="3">
                  <c:v>5</c:v>
                </c:pt>
                <c:pt idx="4">
                  <c:v>4</c:v>
                </c:pt>
                <c:pt idx="5">
                  <c:v>11</c:v>
                </c:pt>
                <c:pt idx="6">
                  <c:v>17</c:v>
                </c:pt>
                <c:pt idx="7">
                  <c:v>9</c:v>
                </c:pt>
                <c:pt idx="8">
                  <c:v>16</c:v>
                </c:pt>
                <c:pt idx="9">
                  <c:v>6</c:v>
                </c:pt>
                <c:pt idx="10">
                  <c:v>1</c:v>
                </c:pt>
                <c:pt idx="11">
                  <c:v>23</c:v>
                </c:pt>
                <c:pt idx="1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27584"/>
        <c:axId val="34629120"/>
        <c:axId val="93950848"/>
      </c:area3DChart>
      <c:catAx>
        <c:axId val="34627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34629120"/>
        <c:crosses val="autoZero"/>
        <c:auto val="1"/>
        <c:lblAlgn val="ctr"/>
        <c:lblOffset val="100"/>
        <c:noMultiLvlLbl val="0"/>
      </c:catAx>
      <c:valAx>
        <c:axId val="3462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34627584"/>
        <c:crosses val="autoZero"/>
        <c:crossBetween val="midCat"/>
      </c:valAx>
      <c:serAx>
        <c:axId val="93950848"/>
        <c:scaling>
          <c:orientation val="minMax"/>
        </c:scaling>
        <c:delete val="1"/>
        <c:axPos val="b"/>
        <c:majorTickMark val="out"/>
        <c:minorTickMark val="none"/>
        <c:tickLblPos val="nextTo"/>
        <c:crossAx val="34629120"/>
        <c:crosses val="autoZero"/>
      </c:serAx>
    </c:plotArea>
    <c:legend>
      <c:legendPos val="r"/>
      <c:layout>
        <c:manualLayout>
          <c:xMode val="edge"/>
          <c:yMode val="edge"/>
          <c:x val="0"/>
          <c:y val="0.80053055497889902"/>
          <c:w val="0.32380864194168624"/>
          <c:h val="0.18913299263381256"/>
        </c:manualLayout>
      </c:layout>
      <c:overlay val="0"/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Химия!$A$55:$A$76</c:f>
              <c:numCache>
                <c:formatCode>General</c:formatCode>
                <c:ptCount val="22"/>
                <c:pt idx="0">
                  <c:v>120</c:v>
                </c:pt>
                <c:pt idx="1">
                  <c:v>65</c:v>
                </c:pt>
                <c:pt idx="2">
                  <c:v>605</c:v>
                </c:pt>
                <c:pt idx="3">
                  <c:v>114</c:v>
                </c:pt>
                <c:pt idx="4">
                  <c:v>652</c:v>
                </c:pt>
                <c:pt idx="5">
                  <c:v>107</c:v>
                </c:pt>
                <c:pt idx="6">
                  <c:v>97</c:v>
                </c:pt>
                <c:pt idx="7">
                  <c:v>135</c:v>
                </c:pt>
                <c:pt idx="8">
                  <c:v>60</c:v>
                </c:pt>
                <c:pt idx="9">
                  <c:v>518</c:v>
                </c:pt>
                <c:pt idx="10">
                  <c:v>457</c:v>
                </c:pt>
                <c:pt idx="11">
                  <c:v>117</c:v>
                </c:pt>
                <c:pt idx="12">
                  <c:v>559</c:v>
                </c:pt>
                <c:pt idx="13">
                  <c:v>558</c:v>
                </c:pt>
                <c:pt idx="14">
                  <c:v>468</c:v>
                </c:pt>
                <c:pt idx="15">
                  <c:v>112</c:v>
                </c:pt>
                <c:pt idx="16">
                  <c:v>560</c:v>
                </c:pt>
                <c:pt idx="17">
                  <c:v>483</c:v>
                </c:pt>
                <c:pt idx="18">
                  <c:v>123</c:v>
                </c:pt>
                <c:pt idx="19">
                  <c:v>76</c:v>
                </c:pt>
                <c:pt idx="20">
                  <c:v>534</c:v>
                </c:pt>
                <c:pt idx="21">
                  <c:v>474</c:v>
                </c:pt>
              </c:numCache>
            </c:numRef>
          </c:cat>
          <c:val>
            <c:numRef>
              <c:f>Химия!$B$55:$B$76</c:f>
              <c:numCache>
                <c:formatCode>General</c:formatCode>
                <c:ptCount val="22"/>
                <c:pt idx="0">
                  <c:v>84.67</c:v>
                </c:pt>
                <c:pt idx="1">
                  <c:v>83.75</c:v>
                </c:pt>
                <c:pt idx="2">
                  <c:v>82.4</c:v>
                </c:pt>
                <c:pt idx="3">
                  <c:v>77</c:v>
                </c:pt>
                <c:pt idx="4">
                  <c:v>77</c:v>
                </c:pt>
                <c:pt idx="5">
                  <c:v>76.5</c:v>
                </c:pt>
                <c:pt idx="6">
                  <c:v>76</c:v>
                </c:pt>
                <c:pt idx="7">
                  <c:v>71</c:v>
                </c:pt>
                <c:pt idx="8">
                  <c:v>70.33</c:v>
                </c:pt>
                <c:pt idx="9">
                  <c:v>69</c:v>
                </c:pt>
                <c:pt idx="10">
                  <c:v>66.67</c:v>
                </c:pt>
                <c:pt idx="11">
                  <c:v>66</c:v>
                </c:pt>
                <c:pt idx="12">
                  <c:v>65.5</c:v>
                </c:pt>
                <c:pt idx="13">
                  <c:v>64.25</c:v>
                </c:pt>
                <c:pt idx="14">
                  <c:v>63.67</c:v>
                </c:pt>
                <c:pt idx="15">
                  <c:v>59.8</c:v>
                </c:pt>
                <c:pt idx="16">
                  <c:v>59.25</c:v>
                </c:pt>
                <c:pt idx="17">
                  <c:v>58.67</c:v>
                </c:pt>
                <c:pt idx="18">
                  <c:v>58</c:v>
                </c:pt>
                <c:pt idx="19">
                  <c:v>57</c:v>
                </c:pt>
                <c:pt idx="20">
                  <c:v>51</c:v>
                </c:pt>
                <c:pt idx="2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99808"/>
        <c:axId val="158201344"/>
      </c:barChart>
      <c:catAx>
        <c:axId val="15819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201344"/>
        <c:crosses val="autoZero"/>
        <c:auto val="1"/>
        <c:lblAlgn val="ctr"/>
        <c:lblOffset val="100"/>
        <c:noMultiLvlLbl val="0"/>
      </c:catAx>
      <c:valAx>
        <c:axId val="15820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19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Химия!$A$79:$A$89</c:f>
              <c:numCache>
                <c:formatCode>General</c:formatCode>
                <c:ptCount val="11"/>
                <c:pt idx="0">
                  <c:v>73</c:v>
                </c:pt>
                <c:pt idx="1">
                  <c:v>488</c:v>
                </c:pt>
                <c:pt idx="2">
                  <c:v>62</c:v>
                </c:pt>
                <c:pt idx="3">
                  <c:v>74</c:v>
                </c:pt>
                <c:pt idx="4">
                  <c:v>61</c:v>
                </c:pt>
                <c:pt idx="5">
                  <c:v>471</c:v>
                </c:pt>
                <c:pt idx="6">
                  <c:v>83</c:v>
                </c:pt>
                <c:pt idx="7">
                  <c:v>101</c:v>
                </c:pt>
                <c:pt idx="8">
                  <c:v>102</c:v>
                </c:pt>
                <c:pt idx="9">
                  <c:v>110</c:v>
                </c:pt>
                <c:pt idx="10">
                  <c:v>100</c:v>
                </c:pt>
              </c:numCache>
            </c:numRef>
          </c:cat>
          <c:val>
            <c:numRef>
              <c:f>Химия!$B$79:$B$89</c:f>
              <c:numCache>
                <c:formatCode>General</c:formatCode>
                <c:ptCount val="11"/>
                <c:pt idx="0">
                  <c:v>91</c:v>
                </c:pt>
                <c:pt idx="1">
                  <c:v>82.88</c:v>
                </c:pt>
                <c:pt idx="2">
                  <c:v>77.3</c:v>
                </c:pt>
                <c:pt idx="3">
                  <c:v>73.33</c:v>
                </c:pt>
                <c:pt idx="4">
                  <c:v>69</c:v>
                </c:pt>
                <c:pt idx="5">
                  <c:v>64.83</c:v>
                </c:pt>
                <c:pt idx="6">
                  <c:v>63.43</c:v>
                </c:pt>
                <c:pt idx="7">
                  <c:v>62.5</c:v>
                </c:pt>
                <c:pt idx="8">
                  <c:v>61</c:v>
                </c:pt>
                <c:pt idx="9">
                  <c:v>59.71</c:v>
                </c:pt>
                <c:pt idx="10">
                  <c:v>45.29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77856"/>
        <c:axId val="158379392"/>
      </c:barChart>
      <c:catAx>
        <c:axId val="15837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379392"/>
        <c:crosses val="autoZero"/>
        <c:auto val="1"/>
        <c:lblAlgn val="ctr"/>
        <c:lblOffset val="100"/>
        <c:noMultiLvlLbl val="0"/>
      </c:catAx>
      <c:valAx>
        <c:axId val="15837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37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Химия!$A$92:$A$95</c:f>
              <c:strCache>
                <c:ptCount val="4"/>
                <c:pt idx="0">
                  <c:v>623</c:v>
                </c:pt>
                <c:pt idx="1">
                  <c:v>92</c:v>
                </c:pt>
                <c:pt idx="2">
                  <c:v>МГ</c:v>
                </c:pt>
                <c:pt idx="3">
                  <c:v>103</c:v>
                </c:pt>
              </c:strCache>
            </c:strRef>
          </c:cat>
          <c:val>
            <c:numRef>
              <c:f>Химия!$B$92:$B$95</c:f>
              <c:numCache>
                <c:formatCode>General</c:formatCode>
                <c:ptCount val="4"/>
                <c:pt idx="0">
                  <c:v>87.7</c:v>
                </c:pt>
                <c:pt idx="1">
                  <c:v>87.64</c:v>
                </c:pt>
                <c:pt idx="2">
                  <c:v>87.09</c:v>
                </c:pt>
                <c:pt idx="3">
                  <c:v>62.07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51424"/>
        <c:axId val="158152960"/>
      </c:barChart>
      <c:catAx>
        <c:axId val="15815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8152960"/>
        <c:crosses val="autoZero"/>
        <c:auto val="1"/>
        <c:lblAlgn val="ctr"/>
        <c:lblOffset val="100"/>
        <c:noMultiLvlLbl val="0"/>
      </c:catAx>
      <c:valAx>
        <c:axId val="15815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15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Информатика!$A$56:$A$63</c:f>
              <c:numCache>
                <c:formatCode>General</c:formatCode>
                <c:ptCount val="8"/>
                <c:pt idx="0">
                  <c:v>605</c:v>
                </c:pt>
                <c:pt idx="1">
                  <c:v>101</c:v>
                </c:pt>
                <c:pt idx="2">
                  <c:v>534</c:v>
                </c:pt>
                <c:pt idx="3">
                  <c:v>92</c:v>
                </c:pt>
                <c:pt idx="4">
                  <c:v>471</c:v>
                </c:pt>
                <c:pt idx="5">
                  <c:v>62</c:v>
                </c:pt>
                <c:pt idx="6">
                  <c:v>94</c:v>
                </c:pt>
                <c:pt idx="7">
                  <c:v>112</c:v>
                </c:pt>
              </c:numCache>
            </c:numRef>
          </c:cat>
          <c:val>
            <c:numRef>
              <c:f>Информатика!$B$56:$B$63</c:f>
              <c:numCache>
                <c:formatCode>General</c:formatCode>
                <c:ptCount val="8"/>
                <c:pt idx="0">
                  <c:v>79.11</c:v>
                </c:pt>
                <c:pt idx="1">
                  <c:v>73.11</c:v>
                </c:pt>
                <c:pt idx="2">
                  <c:v>72.569999999999993</c:v>
                </c:pt>
                <c:pt idx="3">
                  <c:v>70.709999999999994</c:v>
                </c:pt>
                <c:pt idx="4">
                  <c:v>70.709999999999994</c:v>
                </c:pt>
                <c:pt idx="5">
                  <c:v>58.11</c:v>
                </c:pt>
                <c:pt idx="6">
                  <c:v>52.21</c:v>
                </c:pt>
                <c:pt idx="7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72608"/>
        <c:axId val="158374144"/>
      </c:barChart>
      <c:catAx>
        <c:axId val="1583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374144"/>
        <c:crosses val="autoZero"/>
        <c:auto val="1"/>
        <c:lblAlgn val="ctr"/>
        <c:lblOffset val="100"/>
        <c:noMultiLvlLbl val="0"/>
      </c:catAx>
      <c:valAx>
        <c:axId val="15837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37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Информатика!$A$68:$A$93</c:f>
              <c:numCache>
                <c:formatCode>General</c:formatCode>
                <c:ptCount val="26"/>
                <c:pt idx="0">
                  <c:v>73</c:v>
                </c:pt>
                <c:pt idx="1">
                  <c:v>103</c:v>
                </c:pt>
                <c:pt idx="2">
                  <c:v>559</c:v>
                </c:pt>
                <c:pt idx="3">
                  <c:v>90</c:v>
                </c:pt>
                <c:pt idx="4">
                  <c:v>61</c:v>
                </c:pt>
                <c:pt idx="5">
                  <c:v>488</c:v>
                </c:pt>
                <c:pt idx="6">
                  <c:v>105</c:v>
                </c:pt>
                <c:pt idx="7">
                  <c:v>558</c:v>
                </c:pt>
                <c:pt idx="8">
                  <c:v>622</c:v>
                </c:pt>
                <c:pt idx="9">
                  <c:v>74</c:v>
                </c:pt>
                <c:pt idx="10">
                  <c:v>457</c:v>
                </c:pt>
                <c:pt idx="11">
                  <c:v>110</c:v>
                </c:pt>
                <c:pt idx="12">
                  <c:v>483</c:v>
                </c:pt>
                <c:pt idx="13">
                  <c:v>468</c:v>
                </c:pt>
                <c:pt idx="14">
                  <c:v>65</c:v>
                </c:pt>
                <c:pt idx="15">
                  <c:v>135</c:v>
                </c:pt>
                <c:pt idx="16">
                  <c:v>117</c:v>
                </c:pt>
                <c:pt idx="17">
                  <c:v>104</c:v>
                </c:pt>
                <c:pt idx="18">
                  <c:v>114</c:v>
                </c:pt>
                <c:pt idx="19">
                  <c:v>518</c:v>
                </c:pt>
                <c:pt idx="20">
                  <c:v>120</c:v>
                </c:pt>
                <c:pt idx="21">
                  <c:v>76</c:v>
                </c:pt>
                <c:pt idx="22">
                  <c:v>474</c:v>
                </c:pt>
                <c:pt idx="23">
                  <c:v>475</c:v>
                </c:pt>
                <c:pt idx="24">
                  <c:v>100</c:v>
                </c:pt>
                <c:pt idx="25">
                  <c:v>115</c:v>
                </c:pt>
              </c:numCache>
            </c:numRef>
          </c:cat>
          <c:val>
            <c:numRef>
              <c:f>Информатика!$B$68:$B$93</c:f>
              <c:numCache>
                <c:formatCode>General</c:formatCode>
                <c:ptCount val="26"/>
                <c:pt idx="0">
                  <c:v>86</c:v>
                </c:pt>
                <c:pt idx="1">
                  <c:v>85.5</c:v>
                </c:pt>
                <c:pt idx="2">
                  <c:v>79.599999999999994</c:v>
                </c:pt>
                <c:pt idx="3">
                  <c:v>79.5</c:v>
                </c:pt>
                <c:pt idx="4">
                  <c:v>78</c:v>
                </c:pt>
                <c:pt idx="5">
                  <c:v>77.33</c:v>
                </c:pt>
                <c:pt idx="6">
                  <c:v>75.17</c:v>
                </c:pt>
                <c:pt idx="7">
                  <c:v>71.8</c:v>
                </c:pt>
                <c:pt idx="8">
                  <c:v>71</c:v>
                </c:pt>
                <c:pt idx="9">
                  <c:v>69</c:v>
                </c:pt>
                <c:pt idx="10">
                  <c:v>68</c:v>
                </c:pt>
                <c:pt idx="11">
                  <c:v>67.599999999999994</c:v>
                </c:pt>
                <c:pt idx="12">
                  <c:v>66.25</c:v>
                </c:pt>
                <c:pt idx="13">
                  <c:v>62.33</c:v>
                </c:pt>
                <c:pt idx="14">
                  <c:v>61</c:v>
                </c:pt>
                <c:pt idx="15">
                  <c:v>60</c:v>
                </c:pt>
                <c:pt idx="16">
                  <c:v>59.67</c:v>
                </c:pt>
                <c:pt idx="17">
                  <c:v>59.5</c:v>
                </c:pt>
                <c:pt idx="18">
                  <c:v>59.33</c:v>
                </c:pt>
                <c:pt idx="19">
                  <c:v>58.83</c:v>
                </c:pt>
                <c:pt idx="20">
                  <c:v>57.5</c:v>
                </c:pt>
                <c:pt idx="21">
                  <c:v>53.5</c:v>
                </c:pt>
                <c:pt idx="22">
                  <c:v>50.5</c:v>
                </c:pt>
                <c:pt idx="23">
                  <c:v>48.5</c:v>
                </c:pt>
                <c:pt idx="24">
                  <c:v>48</c:v>
                </c:pt>
                <c:pt idx="25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60160"/>
        <c:axId val="158461952"/>
      </c:barChart>
      <c:catAx>
        <c:axId val="15846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461952"/>
        <c:crosses val="autoZero"/>
        <c:auto val="1"/>
        <c:lblAlgn val="ctr"/>
        <c:lblOffset val="100"/>
        <c:noMultiLvlLbl val="0"/>
      </c:catAx>
      <c:valAx>
        <c:axId val="15846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46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Биология!$A$64:$A$70</c:f>
              <c:strCache>
                <c:ptCount val="7"/>
                <c:pt idx="0">
                  <c:v>623</c:v>
                </c:pt>
                <c:pt idx="1">
                  <c:v>МГ</c:v>
                </c:pt>
                <c:pt idx="2">
                  <c:v>92</c:v>
                </c:pt>
                <c:pt idx="3">
                  <c:v>62</c:v>
                </c:pt>
                <c:pt idx="4">
                  <c:v>103</c:v>
                </c:pt>
                <c:pt idx="5">
                  <c:v>101</c:v>
                </c:pt>
                <c:pt idx="6">
                  <c:v>100</c:v>
                </c:pt>
              </c:strCache>
            </c:strRef>
          </c:cat>
          <c:val>
            <c:numRef>
              <c:f>Биология!$B$64:$B$70</c:f>
              <c:numCache>
                <c:formatCode>General</c:formatCode>
                <c:ptCount val="7"/>
                <c:pt idx="0">
                  <c:v>80.790000000000006</c:v>
                </c:pt>
                <c:pt idx="1">
                  <c:v>78.72</c:v>
                </c:pt>
                <c:pt idx="2">
                  <c:v>78.400000000000006</c:v>
                </c:pt>
                <c:pt idx="3">
                  <c:v>75</c:v>
                </c:pt>
                <c:pt idx="4">
                  <c:v>72.81</c:v>
                </c:pt>
                <c:pt idx="5">
                  <c:v>66.75</c:v>
                </c:pt>
                <c:pt idx="6">
                  <c:v>48.56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61632"/>
        <c:axId val="158663424"/>
      </c:barChart>
      <c:catAx>
        <c:axId val="15866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58663424"/>
        <c:crosses val="autoZero"/>
        <c:auto val="1"/>
        <c:lblAlgn val="ctr"/>
        <c:lblOffset val="100"/>
        <c:noMultiLvlLbl val="0"/>
      </c:catAx>
      <c:valAx>
        <c:axId val="15866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66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Биология!$A$104:$A$119</c:f>
              <c:numCache>
                <c:formatCode>General</c:formatCode>
                <c:ptCount val="16"/>
                <c:pt idx="0">
                  <c:v>73</c:v>
                </c:pt>
                <c:pt idx="1">
                  <c:v>605</c:v>
                </c:pt>
                <c:pt idx="2">
                  <c:v>488</c:v>
                </c:pt>
                <c:pt idx="3">
                  <c:v>534</c:v>
                </c:pt>
                <c:pt idx="4">
                  <c:v>61</c:v>
                </c:pt>
                <c:pt idx="5">
                  <c:v>120</c:v>
                </c:pt>
                <c:pt idx="6">
                  <c:v>559</c:v>
                </c:pt>
                <c:pt idx="7">
                  <c:v>471</c:v>
                </c:pt>
                <c:pt idx="8">
                  <c:v>114</c:v>
                </c:pt>
                <c:pt idx="9">
                  <c:v>135</c:v>
                </c:pt>
                <c:pt idx="10">
                  <c:v>123</c:v>
                </c:pt>
                <c:pt idx="11">
                  <c:v>102</c:v>
                </c:pt>
                <c:pt idx="12">
                  <c:v>622</c:v>
                </c:pt>
                <c:pt idx="13">
                  <c:v>118</c:v>
                </c:pt>
                <c:pt idx="14">
                  <c:v>110</c:v>
                </c:pt>
                <c:pt idx="15">
                  <c:v>104</c:v>
                </c:pt>
              </c:numCache>
            </c:numRef>
          </c:cat>
          <c:val>
            <c:numRef>
              <c:f>Биология!$B$104:$B$119</c:f>
              <c:numCache>
                <c:formatCode>General</c:formatCode>
                <c:ptCount val="16"/>
                <c:pt idx="0">
                  <c:v>81.22</c:v>
                </c:pt>
                <c:pt idx="1">
                  <c:v>78.33</c:v>
                </c:pt>
                <c:pt idx="2">
                  <c:v>73.430000000000007</c:v>
                </c:pt>
                <c:pt idx="3">
                  <c:v>71.63</c:v>
                </c:pt>
                <c:pt idx="4">
                  <c:v>70.709999999999994</c:v>
                </c:pt>
                <c:pt idx="5">
                  <c:v>66.83</c:v>
                </c:pt>
                <c:pt idx="6">
                  <c:v>66.33</c:v>
                </c:pt>
                <c:pt idx="7">
                  <c:v>65</c:v>
                </c:pt>
                <c:pt idx="8">
                  <c:v>64.67</c:v>
                </c:pt>
                <c:pt idx="9">
                  <c:v>64.569999999999993</c:v>
                </c:pt>
                <c:pt idx="10">
                  <c:v>63.56</c:v>
                </c:pt>
                <c:pt idx="11">
                  <c:v>59.12</c:v>
                </c:pt>
                <c:pt idx="12">
                  <c:v>57.86</c:v>
                </c:pt>
                <c:pt idx="13">
                  <c:v>54.12</c:v>
                </c:pt>
                <c:pt idx="14">
                  <c:v>51.17</c:v>
                </c:pt>
                <c:pt idx="15">
                  <c:v>46.14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847360"/>
        <c:axId val="158848896"/>
      </c:barChart>
      <c:catAx>
        <c:axId val="15884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848896"/>
        <c:crosses val="autoZero"/>
        <c:auto val="1"/>
        <c:lblAlgn val="ctr"/>
        <c:lblOffset val="100"/>
        <c:noMultiLvlLbl val="0"/>
      </c:catAx>
      <c:valAx>
        <c:axId val="15884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84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Биология!$A$73:$A$99</c:f>
              <c:strCache>
                <c:ptCount val="27"/>
                <c:pt idx="0">
                  <c:v>107</c:v>
                </c:pt>
                <c:pt idx="1">
                  <c:v>74</c:v>
                </c:pt>
                <c:pt idx="2">
                  <c:v>463</c:v>
                </c:pt>
                <c:pt idx="3">
                  <c:v>83</c:v>
                </c:pt>
                <c:pt idx="4">
                  <c:v>105</c:v>
                </c:pt>
                <c:pt idx="5">
                  <c:v>652</c:v>
                </c:pt>
                <c:pt idx="6">
                  <c:v>558</c:v>
                </c:pt>
                <c:pt idx="7">
                  <c:v>518</c:v>
                </c:pt>
                <c:pt idx="8">
                  <c:v>468</c:v>
                </c:pt>
                <c:pt idx="9">
                  <c:v>117</c:v>
                </c:pt>
                <c:pt idx="10">
                  <c:v>457</c:v>
                </c:pt>
                <c:pt idx="11">
                  <c:v>90</c:v>
                </c:pt>
                <c:pt idx="12">
                  <c:v>483</c:v>
                </c:pt>
                <c:pt idx="13">
                  <c:v>486</c:v>
                </c:pt>
                <c:pt idx="14">
                  <c:v>Паскаль</c:v>
                </c:pt>
                <c:pt idx="15">
                  <c:v>474</c:v>
                </c:pt>
                <c:pt idx="16">
                  <c:v>115</c:v>
                </c:pt>
                <c:pt idx="17">
                  <c:v>60</c:v>
                </c:pt>
                <c:pt idx="18">
                  <c:v>97</c:v>
                </c:pt>
                <c:pt idx="19">
                  <c:v>472</c:v>
                </c:pt>
                <c:pt idx="20">
                  <c:v>76</c:v>
                </c:pt>
                <c:pt idx="21">
                  <c:v>94</c:v>
                </c:pt>
                <c:pt idx="22">
                  <c:v>112</c:v>
                </c:pt>
                <c:pt idx="23">
                  <c:v>475</c:v>
                </c:pt>
                <c:pt idx="24">
                  <c:v>124</c:v>
                </c:pt>
                <c:pt idx="25">
                  <c:v>494</c:v>
                </c:pt>
                <c:pt idx="26">
                  <c:v>560</c:v>
                </c:pt>
              </c:strCache>
            </c:strRef>
          </c:cat>
          <c:val>
            <c:numRef>
              <c:f>Биология!$B$73:$B$99</c:f>
              <c:numCache>
                <c:formatCode>General</c:formatCode>
                <c:ptCount val="27"/>
                <c:pt idx="0">
                  <c:v>78</c:v>
                </c:pt>
                <c:pt idx="1">
                  <c:v>77.2</c:v>
                </c:pt>
                <c:pt idx="2">
                  <c:v>73.5</c:v>
                </c:pt>
                <c:pt idx="3">
                  <c:v>70.75</c:v>
                </c:pt>
                <c:pt idx="4">
                  <c:v>69.67</c:v>
                </c:pt>
                <c:pt idx="5">
                  <c:v>66.400000000000006</c:v>
                </c:pt>
                <c:pt idx="6">
                  <c:v>65.5</c:v>
                </c:pt>
                <c:pt idx="7">
                  <c:v>65.33</c:v>
                </c:pt>
                <c:pt idx="8">
                  <c:v>63.2</c:v>
                </c:pt>
                <c:pt idx="9">
                  <c:v>62.5</c:v>
                </c:pt>
                <c:pt idx="10">
                  <c:v>61.75</c:v>
                </c:pt>
                <c:pt idx="11">
                  <c:v>61.2</c:v>
                </c:pt>
                <c:pt idx="12">
                  <c:v>59</c:v>
                </c:pt>
                <c:pt idx="13">
                  <c:v>59</c:v>
                </c:pt>
                <c:pt idx="14">
                  <c:v>58.5</c:v>
                </c:pt>
                <c:pt idx="15">
                  <c:v>58.33</c:v>
                </c:pt>
                <c:pt idx="16">
                  <c:v>55.67</c:v>
                </c:pt>
                <c:pt idx="17">
                  <c:v>53.5</c:v>
                </c:pt>
                <c:pt idx="18">
                  <c:v>52.5</c:v>
                </c:pt>
                <c:pt idx="19">
                  <c:v>51</c:v>
                </c:pt>
                <c:pt idx="20">
                  <c:v>50</c:v>
                </c:pt>
                <c:pt idx="21">
                  <c:v>49.25</c:v>
                </c:pt>
                <c:pt idx="22">
                  <c:v>49.2</c:v>
                </c:pt>
                <c:pt idx="23">
                  <c:v>48.33</c:v>
                </c:pt>
                <c:pt idx="24">
                  <c:v>46.33</c:v>
                </c:pt>
                <c:pt idx="25">
                  <c:v>45.5</c:v>
                </c:pt>
                <c:pt idx="26">
                  <c:v>44.33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33216"/>
        <c:axId val="159034752"/>
      </c:barChart>
      <c:catAx>
        <c:axId val="15903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034752"/>
        <c:crosses val="autoZero"/>
        <c:auto val="1"/>
        <c:lblAlgn val="ctr"/>
        <c:lblOffset val="100"/>
        <c:noMultiLvlLbl val="0"/>
      </c:catAx>
      <c:valAx>
        <c:axId val="15903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03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История!$A$52:$A$58</c:f>
              <c:numCache>
                <c:formatCode>General</c:formatCode>
                <c:ptCount val="7"/>
                <c:pt idx="0">
                  <c:v>605</c:v>
                </c:pt>
                <c:pt idx="1">
                  <c:v>622</c:v>
                </c:pt>
                <c:pt idx="2">
                  <c:v>92</c:v>
                </c:pt>
                <c:pt idx="3">
                  <c:v>101</c:v>
                </c:pt>
                <c:pt idx="4">
                  <c:v>61</c:v>
                </c:pt>
                <c:pt idx="5">
                  <c:v>97</c:v>
                </c:pt>
                <c:pt idx="6">
                  <c:v>100</c:v>
                </c:pt>
              </c:numCache>
            </c:numRef>
          </c:cat>
          <c:val>
            <c:numRef>
              <c:f>История!$B$52:$B$58</c:f>
              <c:numCache>
                <c:formatCode>General</c:formatCode>
                <c:ptCount val="7"/>
                <c:pt idx="0">
                  <c:v>79.75</c:v>
                </c:pt>
                <c:pt idx="1">
                  <c:v>75.08</c:v>
                </c:pt>
                <c:pt idx="2">
                  <c:v>69.58</c:v>
                </c:pt>
                <c:pt idx="3">
                  <c:v>63.62</c:v>
                </c:pt>
                <c:pt idx="4">
                  <c:v>61.2</c:v>
                </c:pt>
                <c:pt idx="5">
                  <c:v>45.22</c:v>
                </c:pt>
                <c:pt idx="6">
                  <c:v>33.57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68768"/>
        <c:axId val="159322112"/>
      </c:barChart>
      <c:catAx>
        <c:axId val="15916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322112"/>
        <c:crosses val="autoZero"/>
        <c:auto val="1"/>
        <c:lblAlgn val="ctr"/>
        <c:lblOffset val="100"/>
        <c:noMultiLvlLbl val="0"/>
      </c:catAx>
      <c:valAx>
        <c:axId val="15932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16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История!$A$60:$A$83</c:f>
              <c:strCache>
                <c:ptCount val="24"/>
                <c:pt idx="0">
                  <c:v>534</c:v>
                </c:pt>
                <c:pt idx="1">
                  <c:v>74</c:v>
                </c:pt>
                <c:pt idx="2">
                  <c:v>107</c:v>
                </c:pt>
                <c:pt idx="3">
                  <c:v>Менахем</c:v>
                </c:pt>
                <c:pt idx="4">
                  <c:v>73</c:v>
                </c:pt>
                <c:pt idx="5">
                  <c:v>112</c:v>
                </c:pt>
                <c:pt idx="6">
                  <c:v>488</c:v>
                </c:pt>
                <c:pt idx="7">
                  <c:v>105</c:v>
                </c:pt>
                <c:pt idx="8">
                  <c:v>652</c:v>
                </c:pt>
                <c:pt idx="9">
                  <c:v>110</c:v>
                </c:pt>
                <c:pt idx="10">
                  <c:v>118</c:v>
                </c:pt>
                <c:pt idx="11">
                  <c:v>453</c:v>
                </c:pt>
                <c:pt idx="12">
                  <c:v>475</c:v>
                </c:pt>
                <c:pt idx="13">
                  <c:v>135</c:v>
                </c:pt>
                <c:pt idx="14">
                  <c:v>90</c:v>
                </c:pt>
                <c:pt idx="15">
                  <c:v>518</c:v>
                </c:pt>
                <c:pt idx="16">
                  <c:v>560</c:v>
                </c:pt>
                <c:pt idx="17">
                  <c:v>483</c:v>
                </c:pt>
                <c:pt idx="18">
                  <c:v>83</c:v>
                </c:pt>
                <c:pt idx="19">
                  <c:v>65</c:v>
                </c:pt>
                <c:pt idx="20">
                  <c:v>463</c:v>
                </c:pt>
                <c:pt idx="21">
                  <c:v>60</c:v>
                </c:pt>
                <c:pt idx="22">
                  <c:v>558</c:v>
                </c:pt>
                <c:pt idx="23">
                  <c:v>494</c:v>
                </c:pt>
              </c:strCache>
            </c:strRef>
          </c:cat>
          <c:val>
            <c:numRef>
              <c:f>История!$B$60:$B$83</c:f>
              <c:numCache>
                <c:formatCode>General</c:formatCode>
                <c:ptCount val="24"/>
                <c:pt idx="0">
                  <c:v>79.5</c:v>
                </c:pt>
                <c:pt idx="1">
                  <c:v>77</c:v>
                </c:pt>
                <c:pt idx="2">
                  <c:v>74.8</c:v>
                </c:pt>
                <c:pt idx="3">
                  <c:v>73</c:v>
                </c:pt>
                <c:pt idx="4">
                  <c:v>72.5</c:v>
                </c:pt>
                <c:pt idx="5">
                  <c:v>70.5</c:v>
                </c:pt>
                <c:pt idx="6">
                  <c:v>69</c:v>
                </c:pt>
                <c:pt idx="7">
                  <c:v>68.67</c:v>
                </c:pt>
                <c:pt idx="8">
                  <c:v>67.33</c:v>
                </c:pt>
                <c:pt idx="9">
                  <c:v>66.5</c:v>
                </c:pt>
                <c:pt idx="10">
                  <c:v>66</c:v>
                </c:pt>
                <c:pt idx="11">
                  <c:v>65.67</c:v>
                </c:pt>
                <c:pt idx="12">
                  <c:v>65.5</c:v>
                </c:pt>
                <c:pt idx="13">
                  <c:v>65</c:v>
                </c:pt>
                <c:pt idx="14">
                  <c:v>64</c:v>
                </c:pt>
                <c:pt idx="15">
                  <c:v>63.5</c:v>
                </c:pt>
                <c:pt idx="16">
                  <c:v>60.57</c:v>
                </c:pt>
                <c:pt idx="17">
                  <c:v>59.5</c:v>
                </c:pt>
                <c:pt idx="18">
                  <c:v>59.25</c:v>
                </c:pt>
                <c:pt idx="19">
                  <c:v>57.75</c:v>
                </c:pt>
                <c:pt idx="20">
                  <c:v>56.33</c:v>
                </c:pt>
                <c:pt idx="21">
                  <c:v>54.6</c:v>
                </c:pt>
                <c:pt idx="22">
                  <c:v>51.17</c:v>
                </c:pt>
                <c:pt idx="23">
                  <c:v>50.8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371264"/>
        <c:axId val="159372800"/>
      </c:barChart>
      <c:catAx>
        <c:axId val="1593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372800"/>
        <c:crosses val="autoZero"/>
        <c:auto val="1"/>
        <c:lblAlgn val="ctr"/>
        <c:lblOffset val="100"/>
        <c:noMultiLvlLbl val="0"/>
      </c:catAx>
      <c:valAx>
        <c:axId val="15937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37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Лист2!$A$51:$A$62</c:f>
              <c:strCache>
                <c:ptCount val="12"/>
                <c:pt idx="0">
                  <c:v>Русский язык</c:v>
                </c:pt>
                <c:pt idx="1">
                  <c:v>Английский язык</c:v>
                </c:pt>
                <c:pt idx="2">
                  <c:v>Химия</c:v>
                </c:pt>
                <c:pt idx="3">
                  <c:v>Обществознание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Математика</c:v>
                </c:pt>
                <c:pt idx="8">
                  <c:v>Информатика</c:v>
                </c:pt>
                <c:pt idx="9">
                  <c:v>Немецкий язык</c:v>
                </c:pt>
                <c:pt idx="10">
                  <c:v>Литература</c:v>
                </c:pt>
                <c:pt idx="11">
                  <c:v>География</c:v>
                </c:pt>
              </c:strCache>
            </c:strRef>
          </c:cat>
          <c:val>
            <c:numRef>
              <c:f>Лист2!$B$51:$B$62</c:f>
              <c:numCache>
                <c:formatCode>General</c:formatCode>
                <c:ptCount val="12"/>
                <c:pt idx="0">
                  <c:v>111</c:v>
                </c:pt>
                <c:pt idx="1">
                  <c:v>48</c:v>
                </c:pt>
                <c:pt idx="2">
                  <c:v>27</c:v>
                </c:pt>
                <c:pt idx="3">
                  <c:v>21</c:v>
                </c:pt>
                <c:pt idx="4">
                  <c:v>20</c:v>
                </c:pt>
                <c:pt idx="5">
                  <c:v>16</c:v>
                </c:pt>
                <c:pt idx="6">
                  <c:v>16</c:v>
                </c:pt>
                <c:pt idx="7">
                  <c:v>14</c:v>
                </c:pt>
                <c:pt idx="8">
                  <c:v>10</c:v>
                </c:pt>
                <c:pt idx="9">
                  <c:v>7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44192"/>
        <c:axId val="135570560"/>
      </c:barChart>
      <c:catAx>
        <c:axId val="13554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5570560"/>
        <c:crosses val="autoZero"/>
        <c:auto val="1"/>
        <c:lblAlgn val="ctr"/>
        <c:lblOffset val="100"/>
        <c:noMultiLvlLbl val="0"/>
      </c:catAx>
      <c:valAx>
        <c:axId val="13557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55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География!$A$31:$A$40</c:f>
              <c:numCache>
                <c:formatCode>General</c:formatCode>
                <c:ptCount val="10"/>
                <c:pt idx="0">
                  <c:v>61</c:v>
                </c:pt>
                <c:pt idx="1">
                  <c:v>97</c:v>
                </c:pt>
                <c:pt idx="2">
                  <c:v>65</c:v>
                </c:pt>
                <c:pt idx="3">
                  <c:v>101</c:v>
                </c:pt>
                <c:pt idx="4">
                  <c:v>474</c:v>
                </c:pt>
                <c:pt idx="5">
                  <c:v>62</c:v>
                </c:pt>
                <c:pt idx="6">
                  <c:v>112</c:v>
                </c:pt>
                <c:pt idx="7">
                  <c:v>469</c:v>
                </c:pt>
                <c:pt idx="8">
                  <c:v>123</c:v>
                </c:pt>
                <c:pt idx="9">
                  <c:v>453</c:v>
                </c:pt>
              </c:numCache>
            </c:numRef>
          </c:cat>
          <c:val>
            <c:numRef>
              <c:f>География!$B$31:$B$40</c:f>
              <c:numCache>
                <c:formatCode>General</c:formatCode>
                <c:ptCount val="10"/>
                <c:pt idx="0">
                  <c:v>86.5</c:v>
                </c:pt>
                <c:pt idx="1">
                  <c:v>66</c:v>
                </c:pt>
                <c:pt idx="2">
                  <c:v>60.5</c:v>
                </c:pt>
                <c:pt idx="3">
                  <c:v>54</c:v>
                </c:pt>
                <c:pt idx="4">
                  <c:v>53.5</c:v>
                </c:pt>
                <c:pt idx="5">
                  <c:v>53</c:v>
                </c:pt>
                <c:pt idx="6">
                  <c:v>51.5</c:v>
                </c:pt>
                <c:pt idx="7">
                  <c:v>47.5</c:v>
                </c:pt>
                <c:pt idx="8">
                  <c:v>46</c:v>
                </c:pt>
                <c:pt idx="9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42752"/>
        <c:axId val="93644288"/>
      </c:barChart>
      <c:catAx>
        <c:axId val="9364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3644288"/>
        <c:crosses val="autoZero"/>
        <c:auto val="1"/>
        <c:lblAlgn val="ctr"/>
        <c:lblOffset val="100"/>
        <c:noMultiLvlLbl val="0"/>
      </c:catAx>
      <c:valAx>
        <c:axId val="9364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4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Литература!$A$52:$A$67</c:f>
              <c:numCache>
                <c:formatCode>General</c:formatCode>
                <c:ptCount val="16"/>
                <c:pt idx="0">
                  <c:v>605</c:v>
                </c:pt>
                <c:pt idx="1">
                  <c:v>83</c:v>
                </c:pt>
                <c:pt idx="2">
                  <c:v>73</c:v>
                </c:pt>
                <c:pt idx="3">
                  <c:v>622</c:v>
                </c:pt>
                <c:pt idx="4">
                  <c:v>61</c:v>
                </c:pt>
                <c:pt idx="5">
                  <c:v>92</c:v>
                </c:pt>
                <c:pt idx="6">
                  <c:v>107</c:v>
                </c:pt>
                <c:pt idx="7">
                  <c:v>560</c:v>
                </c:pt>
                <c:pt idx="8">
                  <c:v>62</c:v>
                </c:pt>
                <c:pt idx="9">
                  <c:v>124</c:v>
                </c:pt>
                <c:pt idx="10">
                  <c:v>65</c:v>
                </c:pt>
                <c:pt idx="11">
                  <c:v>123</c:v>
                </c:pt>
                <c:pt idx="12">
                  <c:v>102</c:v>
                </c:pt>
                <c:pt idx="13">
                  <c:v>90</c:v>
                </c:pt>
                <c:pt idx="14">
                  <c:v>558</c:v>
                </c:pt>
                <c:pt idx="15">
                  <c:v>100</c:v>
                </c:pt>
              </c:numCache>
            </c:numRef>
          </c:cat>
          <c:val>
            <c:numRef>
              <c:f>Литература!$B$52:$B$67</c:f>
              <c:numCache>
                <c:formatCode>General</c:formatCode>
                <c:ptCount val="16"/>
                <c:pt idx="0">
                  <c:v>69.22</c:v>
                </c:pt>
                <c:pt idx="1">
                  <c:v>67.56</c:v>
                </c:pt>
                <c:pt idx="2">
                  <c:v>66.83</c:v>
                </c:pt>
                <c:pt idx="3">
                  <c:v>63</c:v>
                </c:pt>
                <c:pt idx="4">
                  <c:v>62.2</c:v>
                </c:pt>
                <c:pt idx="5">
                  <c:v>57.13</c:v>
                </c:pt>
                <c:pt idx="6">
                  <c:v>56.67</c:v>
                </c:pt>
                <c:pt idx="7">
                  <c:v>54.86</c:v>
                </c:pt>
                <c:pt idx="8">
                  <c:v>54.6</c:v>
                </c:pt>
                <c:pt idx="9">
                  <c:v>51.2</c:v>
                </c:pt>
                <c:pt idx="10">
                  <c:v>50.6</c:v>
                </c:pt>
                <c:pt idx="11">
                  <c:v>50.6</c:v>
                </c:pt>
                <c:pt idx="12">
                  <c:v>49.25</c:v>
                </c:pt>
                <c:pt idx="13">
                  <c:v>45.2</c:v>
                </c:pt>
                <c:pt idx="14">
                  <c:v>39.200000000000003</c:v>
                </c:pt>
                <c:pt idx="15">
                  <c:v>37.83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93376"/>
        <c:axId val="158307456"/>
      </c:barChart>
      <c:catAx>
        <c:axId val="15829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307456"/>
        <c:crosses val="autoZero"/>
        <c:auto val="1"/>
        <c:lblAlgn val="ctr"/>
        <c:lblOffset val="100"/>
        <c:noMultiLvlLbl val="0"/>
      </c:catAx>
      <c:valAx>
        <c:axId val="15830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29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Литература!$A$69:$A$81</c:f>
              <c:strCache>
                <c:ptCount val="13"/>
                <c:pt idx="0">
                  <c:v>74</c:v>
                </c:pt>
                <c:pt idx="1">
                  <c:v>471</c:v>
                </c:pt>
                <c:pt idx="2">
                  <c:v>118</c:v>
                </c:pt>
                <c:pt idx="3">
                  <c:v>117</c:v>
                </c:pt>
                <c:pt idx="4">
                  <c:v>105</c:v>
                </c:pt>
                <c:pt idx="5">
                  <c:v>486</c:v>
                </c:pt>
                <c:pt idx="6">
                  <c:v>Паскаль</c:v>
                </c:pt>
                <c:pt idx="7">
                  <c:v>457</c:v>
                </c:pt>
                <c:pt idx="8">
                  <c:v>559</c:v>
                </c:pt>
                <c:pt idx="9">
                  <c:v>114</c:v>
                </c:pt>
                <c:pt idx="10">
                  <c:v>112</c:v>
                </c:pt>
                <c:pt idx="11">
                  <c:v>120</c:v>
                </c:pt>
                <c:pt idx="12">
                  <c:v>453</c:v>
                </c:pt>
              </c:strCache>
            </c:strRef>
          </c:cat>
          <c:val>
            <c:numRef>
              <c:f>Литература!$B$69:$B$81</c:f>
              <c:numCache>
                <c:formatCode>General</c:formatCode>
                <c:ptCount val="13"/>
                <c:pt idx="0">
                  <c:v>74</c:v>
                </c:pt>
                <c:pt idx="1">
                  <c:v>67.5</c:v>
                </c:pt>
                <c:pt idx="2">
                  <c:v>61</c:v>
                </c:pt>
                <c:pt idx="3">
                  <c:v>60</c:v>
                </c:pt>
                <c:pt idx="4">
                  <c:v>59.5</c:v>
                </c:pt>
                <c:pt idx="5">
                  <c:v>58</c:v>
                </c:pt>
                <c:pt idx="6">
                  <c:v>56</c:v>
                </c:pt>
                <c:pt idx="7">
                  <c:v>55</c:v>
                </c:pt>
                <c:pt idx="8">
                  <c:v>47.67</c:v>
                </c:pt>
                <c:pt idx="9">
                  <c:v>45</c:v>
                </c:pt>
                <c:pt idx="10">
                  <c:v>44.67</c:v>
                </c:pt>
                <c:pt idx="11">
                  <c:v>44.67</c:v>
                </c:pt>
                <c:pt idx="12">
                  <c:v>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29760"/>
        <c:axId val="99031296"/>
      </c:barChart>
      <c:catAx>
        <c:axId val="9902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99031296"/>
        <c:crosses val="autoZero"/>
        <c:auto val="1"/>
        <c:lblAlgn val="ctr"/>
        <c:lblOffset val="100"/>
        <c:noMultiLvlLbl val="0"/>
      </c:catAx>
      <c:valAx>
        <c:axId val="9903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02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'РУССКИЙ ЯЗЫК'!$F$3:$F$34</c:f>
              <c:numCache>
                <c:formatCode>General</c:formatCode>
                <c:ptCount val="32"/>
                <c:pt idx="0">
                  <c:v>61</c:v>
                </c:pt>
                <c:pt idx="1">
                  <c:v>73</c:v>
                </c:pt>
                <c:pt idx="2">
                  <c:v>100</c:v>
                </c:pt>
                <c:pt idx="3">
                  <c:v>60</c:v>
                </c:pt>
                <c:pt idx="4">
                  <c:v>103</c:v>
                </c:pt>
                <c:pt idx="5">
                  <c:v>605</c:v>
                </c:pt>
                <c:pt idx="6">
                  <c:v>74</c:v>
                </c:pt>
                <c:pt idx="7">
                  <c:v>652</c:v>
                </c:pt>
                <c:pt idx="8">
                  <c:v>559</c:v>
                </c:pt>
                <c:pt idx="9">
                  <c:v>62</c:v>
                </c:pt>
                <c:pt idx="10">
                  <c:v>488</c:v>
                </c:pt>
                <c:pt idx="11">
                  <c:v>135</c:v>
                </c:pt>
                <c:pt idx="12">
                  <c:v>114</c:v>
                </c:pt>
                <c:pt idx="13">
                  <c:v>622</c:v>
                </c:pt>
                <c:pt idx="14">
                  <c:v>101</c:v>
                </c:pt>
                <c:pt idx="15">
                  <c:v>92</c:v>
                </c:pt>
                <c:pt idx="16">
                  <c:v>471</c:v>
                </c:pt>
                <c:pt idx="17">
                  <c:v>623</c:v>
                </c:pt>
                <c:pt idx="18">
                  <c:v>494</c:v>
                </c:pt>
                <c:pt idx="19">
                  <c:v>118</c:v>
                </c:pt>
                <c:pt idx="20">
                  <c:v>107</c:v>
                </c:pt>
                <c:pt idx="21">
                  <c:v>102</c:v>
                </c:pt>
                <c:pt idx="22">
                  <c:v>457</c:v>
                </c:pt>
                <c:pt idx="23">
                  <c:v>83</c:v>
                </c:pt>
                <c:pt idx="24">
                  <c:v>518</c:v>
                </c:pt>
                <c:pt idx="25">
                  <c:v>90</c:v>
                </c:pt>
                <c:pt idx="26">
                  <c:v>486</c:v>
                </c:pt>
                <c:pt idx="27">
                  <c:v>115</c:v>
                </c:pt>
                <c:pt idx="28">
                  <c:v>483</c:v>
                </c:pt>
                <c:pt idx="29">
                  <c:v>97</c:v>
                </c:pt>
                <c:pt idx="30">
                  <c:v>463</c:v>
                </c:pt>
                <c:pt idx="31">
                  <c:v>94</c:v>
                </c:pt>
              </c:numCache>
            </c:numRef>
          </c:cat>
          <c:val>
            <c:numRef>
              <c:f>'РУССКИЙ ЯЗЫК'!$G$3:$G$34</c:f>
              <c:numCache>
                <c:formatCode>General</c:formatCode>
                <c:ptCount val="32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</c:v>
                </c:pt>
                <c:pt idx="4">
                  <c:v>4.5</c:v>
                </c:pt>
                <c:pt idx="5">
                  <c:v>4.4000000000000004</c:v>
                </c:pt>
                <c:pt idx="6">
                  <c:v>4.4000000000000004</c:v>
                </c:pt>
                <c:pt idx="7">
                  <c:v>4.4000000000000004</c:v>
                </c:pt>
                <c:pt idx="8">
                  <c:v>4.4000000000000004</c:v>
                </c:pt>
                <c:pt idx="9">
                  <c:v>4.4000000000000004</c:v>
                </c:pt>
                <c:pt idx="10">
                  <c:v>4.3</c:v>
                </c:pt>
                <c:pt idx="11">
                  <c:v>4.3</c:v>
                </c:pt>
                <c:pt idx="12">
                  <c:v>4.2</c:v>
                </c:pt>
                <c:pt idx="13">
                  <c:v>4.2</c:v>
                </c:pt>
                <c:pt idx="14">
                  <c:v>4.2</c:v>
                </c:pt>
                <c:pt idx="15">
                  <c:v>4.2</c:v>
                </c:pt>
                <c:pt idx="16">
                  <c:v>4.2</c:v>
                </c:pt>
                <c:pt idx="17">
                  <c:v>4.2</c:v>
                </c:pt>
                <c:pt idx="18">
                  <c:v>4.2</c:v>
                </c:pt>
                <c:pt idx="19">
                  <c:v>4.2</c:v>
                </c:pt>
                <c:pt idx="20">
                  <c:v>4.0999999999999996</c:v>
                </c:pt>
                <c:pt idx="21">
                  <c:v>4.0999999999999996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3.8</c:v>
                </c:pt>
                <c:pt idx="26">
                  <c:v>3.8</c:v>
                </c:pt>
                <c:pt idx="27">
                  <c:v>3.8</c:v>
                </c:pt>
                <c:pt idx="28">
                  <c:v>3.7</c:v>
                </c:pt>
                <c:pt idx="29">
                  <c:v>3.7</c:v>
                </c:pt>
                <c:pt idx="30">
                  <c:v>3.6</c:v>
                </c:pt>
                <c:pt idx="31">
                  <c:v>3.6</c:v>
                </c:pt>
              </c:numCache>
            </c:numRef>
          </c:val>
        </c:ser>
        <c:ser>
          <c:idx val="1"/>
          <c:order val="1"/>
          <c:tx>
            <c:strRef>
              <c:f>'РУССКИЙ ЯЗЫК'!$H$2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'РУССКИЙ ЯЗЫК'!$H$3:$H$34</c:f>
              <c:numCache>
                <c:formatCode>General</c:formatCode>
                <c:ptCount val="32"/>
                <c:pt idx="0">
                  <c:v>40</c:v>
                </c:pt>
                <c:pt idx="1">
                  <c:v>36</c:v>
                </c:pt>
                <c:pt idx="2">
                  <c:v>3</c:v>
                </c:pt>
                <c:pt idx="3">
                  <c:v>25</c:v>
                </c:pt>
                <c:pt idx="4">
                  <c:v>20</c:v>
                </c:pt>
                <c:pt idx="5">
                  <c:v>73</c:v>
                </c:pt>
                <c:pt idx="6">
                  <c:v>52</c:v>
                </c:pt>
                <c:pt idx="7">
                  <c:v>27</c:v>
                </c:pt>
                <c:pt idx="8">
                  <c:v>25</c:v>
                </c:pt>
                <c:pt idx="9">
                  <c:v>10</c:v>
                </c:pt>
                <c:pt idx="10">
                  <c:v>70</c:v>
                </c:pt>
                <c:pt idx="11">
                  <c:v>48</c:v>
                </c:pt>
                <c:pt idx="12">
                  <c:v>68</c:v>
                </c:pt>
                <c:pt idx="13">
                  <c:v>61</c:v>
                </c:pt>
                <c:pt idx="14">
                  <c:v>60</c:v>
                </c:pt>
                <c:pt idx="15">
                  <c:v>57</c:v>
                </c:pt>
                <c:pt idx="16">
                  <c:v>52</c:v>
                </c:pt>
                <c:pt idx="17">
                  <c:v>29</c:v>
                </c:pt>
                <c:pt idx="18">
                  <c:v>27</c:v>
                </c:pt>
                <c:pt idx="19">
                  <c:v>21</c:v>
                </c:pt>
                <c:pt idx="20">
                  <c:v>26</c:v>
                </c:pt>
                <c:pt idx="21">
                  <c:v>19</c:v>
                </c:pt>
                <c:pt idx="22">
                  <c:v>45</c:v>
                </c:pt>
                <c:pt idx="23">
                  <c:v>28</c:v>
                </c:pt>
                <c:pt idx="24">
                  <c:v>21</c:v>
                </c:pt>
                <c:pt idx="25">
                  <c:v>33</c:v>
                </c:pt>
                <c:pt idx="26">
                  <c:v>32</c:v>
                </c:pt>
                <c:pt idx="27">
                  <c:v>20</c:v>
                </c:pt>
                <c:pt idx="28">
                  <c:v>27</c:v>
                </c:pt>
                <c:pt idx="29">
                  <c:v>22</c:v>
                </c:pt>
                <c:pt idx="30">
                  <c:v>56</c:v>
                </c:pt>
                <c:pt idx="3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91040"/>
        <c:axId val="80792576"/>
      </c:barChart>
      <c:catAx>
        <c:axId val="8079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792576"/>
        <c:crosses val="autoZero"/>
        <c:auto val="1"/>
        <c:lblAlgn val="ctr"/>
        <c:lblOffset val="100"/>
        <c:noMultiLvlLbl val="0"/>
      </c:catAx>
      <c:valAx>
        <c:axId val="8079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79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171306515555849E-2"/>
          <c:y val="2.7362956709893704E-2"/>
          <c:w val="0.86407131639925749"/>
          <c:h val="0.83867534118309151"/>
        </c:manualLayout>
      </c:layout>
      <c:lineChart>
        <c:grouping val="standard"/>
        <c:varyColors val="0"/>
        <c:ser>
          <c:idx val="0"/>
          <c:order val="0"/>
          <c:tx>
            <c:strRef>
              <c:f>'Русский язык'!$H$3</c:f>
              <c:strCache>
                <c:ptCount val="1"/>
                <c:pt idx="0">
                  <c:v>Средний балл ОУ</c:v>
                </c:pt>
              </c:strCache>
            </c:strRef>
          </c:tx>
          <c:dLbls>
            <c:txPr>
              <a:bodyPr rot="-264000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'Русский язык'!$G$4:$G$59</c:f>
              <c:strCache>
                <c:ptCount val="56"/>
                <c:pt idx="0">
                  <c:v>74</c:v>
                </c:pt>
                <c:pt idx="1">
                  <c:v>МГ</c:v>
                </c:pt>
                <c:pt idx="2">
                  <c:v>92</c:v>
                </c:pt>
                <c:pt idx="3">
                  <c:v>605</c:v>
                </c:pt>
                <c:pt idx="4">
                  <c:v>488</c:v>
                </c:pt>
                <c:pt idx="5">
                  <c:v>73</c:v>
                </c:pt>
                <c:pt idx="6">
                  <c:v>83</c:v>
                </c:pt>
                <c:pt idx="7">
                  <c:v>61</c:v>
                </c:pt>
                <c:pt idx="8">
                  <c:v>623</c:v>
                </c:pt>
                <c:pt idx="9">
                  <c:v>114</c:v>
                </c:pt>
                <c:pt idx="10">
                  <c:v>105</c:v>
                </c:pt>
                <c:pt idx="11">
                  <c:v>584</c:v>
                </c:pt>
                <c:pt idx="12">
                  <c:v>534</c:v>
                </c:pt>
                <c:pt idx="13">
                  <c:v>124</c:v>
                </c:pt>
                <c:pt idx="14">
                  <c:v>457</c:v>
                </c:pt>
                <c:pt idx="15">
                  <c:v>652</c:v>
                </c:pt>
                <c:pt idx="16">
                  <c:v>135</c:v>
                </c:pt>
                <c:pt idx="17">
                  <c:v>65</c:v>
                </c:pt>
                <c:pt idx="18">
                  <c:v>101</c:v>
                </c:pt>
                <c:pt idx="19">
                  <c:v>107</c:v>
                </c:pt>
                <c:pt idx="20">
                  <c:v>Паскаль</c:v>
                </c:pt>
                <c:pt idx="21">
                  <c:v>558</c:v>
                </c:pt>
                <c:pt idx="22">
                  <c:v>622</c:v>
                </c:pt>
                <c:pt idx="23">
                  <c:v>103</c:v>
                </c:pt>
                <c:pt idx="24">
                  <c:v>559</c:v>
                </c:pt>
                <c:pt idx="25">
                  <c:v>62</c:v>
                </c:pt>
                <c:pt idx="26">
                  <c:v>471</c:v>
                </c:pt>
                <c:pt idx="27">
                  <c:v>102</c:v>
                </c:pt>
                <c:pt idx="28">
                  <c:v>117</c:v>
                </c:pt>
                <c:pt idx="29">
                  <c:v>560</c:v>
                </c:pt>
                <c:pt idx="30">
                  <c:v>115</c:v>
                </c:pt>
                <c:pt idx="31">
                  <c:v>463</c:v>
                </c:pt>
                <c:pt idx="32">
                  <c:v>60</c:v>
                </c:pt>
                <c:pt idx="33">
                  <c:v>120</c:v>
                </c:pt>
                <c:pt idx="34">
                  <c:v>518</c:v>
                </c:pt>
                <c:pt idx="35">
                  <c:v>33</c:v>
                </c:pt>
                <c:pt idx="36">
                  <c:v>90</c:v>
                </c:pt>
                <c:pt idx="37">
                  <c:v>Менахем</c:v>
                </c:pt>
                <c:pt idx="38">
                  <c:v>483</c:v>
                </c:pt>
                <c:pt idx="39">
                  <c:v>123</c:v>
                </c:pt>
                <c:pt idx="40">
                  <c:v>118</c:v>
                </c:pt>
                <c:pt idx="41">
                  <c:v>110</c:v>
                </c:pt>
                <c:pt idx="42">
                  <c:v>97</c:v>
                </c:pt>
                <c:pt idx="43">
                  <c:v>494</c:v>
                </c:pt>
                <c:pt idx="44">
                  <c:v>76</c:v>
                </c:pt>
                <c:pt idx="45">
                  <c:v>468</c:v>
                </c:pt>
                <c:pt idx="46">
                  <c:v>112</c:v>
                </c:pt>
                <c:pt idx="47">
                  <c:v>486</c:v>
                </c:pt>
                <c:pt idx="48">
                  <c:v>475</c:v>
                </c:pt>
                <c:pt idx="49">
                  <c:v>453</c:v>
                </c:pt>
                <c:pt idx="50">
                  <c:v>469</c:v>
                </c:pt>
                <c:pt idx="51">
                  <c:v>104</c:v>
                </c:pt>
                <c:pt idx="52">
                  <c:v>474</c:v>
                </c:pt>
                <c:pt idx="53">
                  <c:v>94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'Русский язык'!$H$4:$H$59</c:f>
              <c:numCache>
                <c:formatCode>General</c:formatCode>
                <c:ptCount val="56"/>
                <c:pt idx="0">
                  <c:v>81.11</c:v>
                </c:pt>
                <c:pt idx="1">
                  <c:v>80.61</c:v>
                </c:pt>
                <c:pt idx="2">
                  <c:v>78.540000000000006</c:v>
                </c:pt>
                <c:pt idx="3">
                  <c:v>78.12</c:v>
                </c:pt>
                <c:pt idx="4">
                  <c:v>77.209999999999994</c:v>
                </c:pt>
                <c:pt idx="5">
                  <c:v>76.27</c:v>
                </c:pt>
                <c:pt idx="6">
                  <c:v>74.56</c:v>
                </c:pt>
                <c:pt idx="7">
                  <c:v>74.14</c:v>
                </c:pt>
                <c:pt idx="8">
                  <c:v>72.73</c:v>
                </c:pt>
                <c:pt idx="9">
                  <c:v>72.37</c:v>
                </c:pt>
                <c:pt idx="10">
                  <c:v>72.099999999999994</c:v>
                </c:pt>
                <c:pt idx="11">
                  <c:v>72</c:v>
                </c:pt>
                <c:pt idx="12">
                  <c:v>71.489999999999995</c:v>
                </c:pt>
                <c:pt idx="13">
                  <c:v>70.73</c:v>
                </c:pt>
                <c:pt idx="14">
                  <c:v>69.88</c:v>
                </c:pt>
                <c:pt idx="15">
                  <c:v>69.760000000000005</c:v>
                </c:pt>
                <c:pt idx="16">
                  <c:v>69.63</c:v>
                </c:pt>
                <c:pt idx="17">
                  <c:v>69.099999999999994</c:v>
                </c:pt>
                <c:pt idx="18">
                  <c:v>68.94</c:v>
                </c:pt>
                <c:pt idx="19">
                  <c:v>68.92</c:v>
                </c:pt>
                <c:pt idx="20">
                  <c:v>67.58</c:v>
                </c:pt>
                <c:pt idx="21">
                  <c:v>67.47</c:v>
                </c:pt>
                <c:pt idx="22">
                  <c:v>67.47</c:v>
                </c:pt>
                <c:pt idx="23">
                  <c:v>66.430000000000007</c:v>
                </c:pt>
                <c:pt idx="24">
                  <c:v>65.7</c:v>
                </c:pt>
                <c:pt idx="25">
                  <c:v>65.599999999999994</c:v>
                </c:pt>
                <c:pt idx="26">
                  <c:v>65.540000000000006</c:v>
                </c:pt>
                <c:pt idx="27">
                  <c:v>64.7</c:v>
                </c:pt>
                <c:pt idx="28">
                  <c:v>64.290000000000006</c:v>
                </c:pt>
                <c:pt idx="29">
                  <c:v>64.14</c:v>
                </c:pt>
                <c:pt idx="30">
                  <c:v>63.96</c:v>
                </c:pt>
                <c:pt idx="31">
                  <c:v>63.88</c:v>
                </c:pt>
                <c:pt idx="32">
                  <c:v>63.65</c:v>
                </c:pt>
                <c:pt idx="33">
                  <c:v>63.5</c:v>
                </c:pt>
                <c:pt idx="34">
                  <c:v>62.84</c:v>
                </c:pt>
                <c:pt idx="35">
                  <c:v>62.67</c:v>
                </c:pt>
                <c:pt idx="36">
                  <c:v>62.1</c:v>
                </c:pt>
                <c:pt idx="37">
                  <c:v>62</c:v>
                </c:pt>
                <c:pt idx="38">
                  <c:v>61.88</c:v>
                </c:pt>
                <c:pt idx="39">
                  <c:v>61.86</c:v>
                </c:pt>
                <c:pt idx="40">
                  <c:v>61.76</c:v>
                </c:pt>
                <c:pt idx="41">
                  <c:v>60.97</c:v>
                </c:pt>
                <c:pt idx="42">
                  <c:v>60.9</c:v>
                </c:pt>
                <c:pt idx="43">
                  <c:v>60.83</c:v>
                </c:pt>
                <c:pt idx="44">
                  <c:v>60.67</c:v>
                </c:pt>
                <c:pt idx="45">
                  <c:v>60.52</c:v>
                </c:pt>
                <c:pt idx="46">
                  <c:v>60.48</c:v>
                </c:pt>
                <c:pt idx="47">
                  <c:v>60.41</c:v>
                </c:pt>
                <c:pt idx="48">
                  <c:v>60</c:v>
                </c:pt>
                <c:pt idx="49">
                  <c:v>59.76</c:v>
                </c:pt>
                <c:pt idx="50">
                  <c:v>58.5</c:v>
                </c:pt>
                <c:pt idx="51">
                  <c:v>58</c:v>
                </c:pt>
                <c:pt idx="52">
                  <c:v>55.81</c:v>
                </c:pt>
                <c:pt idx="53">
                  <c:v>54.73</c:v>
                </c:pt>
                <c:pt idx="54">
                  <c:v>53.7</c:v>
                </c:pt>
                <c:pt idx="55">
                  <c:v>52.27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'Русский язык'!$I$3</c:f>
              <c:strCache>
                <c:ptCount val="1"/>
                <c:pt idx="0">
                  <c:v>Средний балл Выборгского района</c:v>
                </c:pt>
              </c:strCache>
            </c:strRef>
          </c:tx>
          <c:marker>
            <c:symbol val="square"/>
            <c:size val="4"/>
          </c:marker>
          <c:cat>
            <c:strRef>
              <c:f>'Русский язык'!$G$4:$G$59</c:f>
              <c:strCache>
                <c:ptCount val="56"/>
                <c:pt idx="0">
                  <c:v>74</c:v>
                </c:pt>
                <c:pt idx="1">
                  <c:v>МГ</c:v>
                </c:pt>
                <c:pt idx="2">
                  <c:v>92</c:v>
                </c:pt>
                <c:pt idx="3">
                  <c:v>605</c:v>
                </c:pt>
                <c:pt idx="4">
                  <c:v>488</c:v>
                </c:pt>
                <c:pt idx="5">
                  <c:v>73</c:v>
                </c:pt>
                <c:pt idx="6">
                  <c:v>83</c:v>
                </c:pt>
                <c:pt idx="7">
                  <c:v>61</c:v>
                </c:pt>
                <c:pt idx="8">
                  <c:v>623</c:v>
                </c:pt>
                <c:pt idx="9">
                  <c:v>114</c:v>
                </c:pt>
                <c:pt idx="10">
                  <c:v>105</c:v>
                </c:pt>
                <c:pt idx="11">
                  <c:v>584</c:v>
                </c:pt>
                <c:pt idx="12">
                  <c:v>534</c:v>
                </c:pt>
                <c:pt idx="13">
                  <c:v>124</c:v>
                </c:pt>
                <c:pt idx="14">
                  <c:v>457</c:v>
                </c:pt>
                <c:pt idx="15">
                  <c:v>652</c:v>
                </c:pt>
                <c:pt idx="16">
                  <c:v>135</c:v>
                </c:pt>
                <c:pt idx="17">
                  <c:v>65</c:v>
                </c:pt>
                <c:pt idx="18">
                  <c:v>101</c:v>
                </c:pt>
                <c:pt idx="19">
                  <c:v>107</c:v>
                </c:pt>
                <c:pt idx="20">
                  <c:v>Паскаль</c:v>
                </c:pt>
                <c:pt idx="21">
                  <c:v>558</c:v>
                </c:pt>
                <c:pt idx="22">
                  <c:v>622</c:v>
                </c:pt>
                <c:pt idx="23">
                  <c:v>103</c:v>
                </c:pt>
                <c:pt idx="24">
                  <c:v>559</c:v>
                </c:pt>
                <c:pt idx="25">
                  <c:v>62</c:v>
                </c:pt>
                <c:pt idx="26">
                  <c:v>471</c:v>
                </c:pt>
                <c:pt idx="27">
                  <c:v>102</c:v>
                </c:pt>
                <c:pt idx="28">
                  <c:v>117</c:v>
                </c:pt>
                <c:pt idx="29">
                  <c:v>560</c:v>
                </c:pt>
                <c:pt idx="30">
                  <c:v>115</c:v>
                </c:pt>
                <c:pt idx="31">
                  <c:v>463</c:v>
                </c:pt>
                <c:pt idx="32">
                  <c:v>60</c:v>
                </c:pt>
                <c:pt idx="33">
                  <c:v>120</c:v>
                </c:pt>
                <c:pt idx="34">
                  <c:v>518</c:v>
                </c:pt>
                <c:pt idx="35">
                  <c:v>33</c:v>
                </c:pt>
                <c:pt idx="36">
                  <c:v>90</c:v>
                </c:pt>
                <c:pt idx="37">
                  <c:v>Менахем</c:v>
                </c:pt>
                <c:pt idx="38">
                  <c:v>483</c:v>
                </c:pt>
                <c:pt idx="39">
                  <c:v>123</c:v>
                </c:pt>
                <c:pt idx="40">
                  <c:v>118</c:v>
                </c:pt>
                <c:pt idx="41">
                  <c:v>110</c:v>
                </c:pt>
                <c:pt idx="42">
                  <c:v>97</c:v>
                </c:pt>
                <c:pt idx="43">
                  <c:v>494</c:v>
                </c:pt>
                <c:pt idx="44">
                  <c:v>76</c:v>
                </c:pt>
                <c:pt idx="45">
                  <c:v>468</c:v>
                </c:pt>
                <c:pt idx="46">
                  <c:v>112</c:v>
                </c:pt>
                <c:pt idx="47">
                  <c:v>486</c:v>
                </c:pt>
                <c:pt idx="48">
                  <c:v>475</c:v>
                </c:pt>
                <c:pt idx="49">
                  <c:v>453</c:v>
                </c:pt>
                <c:pt idx="50">
                  <c:v>469</c:v>
                </c:pt>
                <c:pt idx="51">
                  <c:v>104</c:v>
                </c:pt>
                <c:pt idx="52">
                  <c:v>474</c:v>
                </c:pt>
                <c:pt idx="53">
                  <c:v>94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'Русский язык'!$I$4:$I$59</c:f>
              <c:numCache>
                <c:formatCode>General</c:formatCode>
                <c:ptCount val="56"/>
                <c:pt idx="0">
                  <c:v>65.98</c:v>
                </c:pt>
                <c:pt idx="1">
                  <c:v>65.98</c:v>
                </c:pt>
                <c:pt idx="2">
                  <c:v>65.98</c:v>
                </c:pt>
                <c:pt idx="3">
                  <c:v>65.98</c:v>
                </c:pt>
                <c:pt idx="4">
                  <c:v>65.98</c:v>
                </c:pt>
                <c:pt idx="5">
                  <c:v>65.98</c:v>
                </c:pt>
                <c:pt idx="6">
                  <c:v>65.98</c:v>
                </c:pt>
                <c:pt idx="7">
                  <c:v>65.98</c:v>
                </c:pt>
                <c:pt idx="8">
                  <c:v>65.98</c:v>
                </c:pt>
                <c:pt idx="9">
                  <c:v>65.98</c:v>
                </c:pt>
                <c:pt idx="10">
                  <c:v>65.98</c:v>
                </c:pt>
                <c:pt idx="11">
                  <c:v>65.98</c:v>
                </c:pt>
                <c:pt idx="12">
                  <c:v>65.98</c:v>
                </c:pt>
                <c:pt idx="13">
                  <c:v>65.98</c:v>
                </c:pt>
                <c:pt idx="14">
                  <c:v>65.98</c:v>
                </c:pt>
                <c:pt idx="15">
                  <c:v>65.98</c:v>
                </c:pt>
                <c:pt idx="16">
                  <c:v>65.98</c:v>
                </c:pt>
                <c:pt idx="17">
                  <c:v>65.98</c:v>
                </c:pt>
                <c:pt idx="18">
                  <c:v>65.98</c:v>
                </c:pt>
                <c:pt idx="19">
                  <c:v>65.98</c:v>
                </c:pt>
                <c:pt idx="20">
                  <c:v>65.98</c:v>
                </c:pt>
                <c:pt idx="21">
                  <c:v>65.98</c:v>
                </c:pt>
                <c:pt idx="22">
                  <c:v>65.98</c:v>
                </c:pt>
                <c:pt idx="23">
                  <c:v>65.98</c:v>
                </c:pt>
                <c:pt idx="24">
                  <c:v>65.98</c:v>
                </c:pt>
                <c:pt idx="25">
                  <c:v>65.98</c:v>
                </c:pt>
                <c:pt idx="26">
                  <c:v>65.98</c:v>
                </c:pt>
                <c:pt idx="27">
                  <c:v>65.98</c:v>
                </c:pt>
                <c:pt idx="28">
                  <c:v>65.98</c:v>
                </c:pt>
                <c:pt idx="29">
                  <c:v>65.98</c:v>
                </c:pt>
                <c:pt idx="30">
                  <c:v>65.98</c:v>
                </c:pt>
                <c:pt idx="31">
                  <c:v>65.98</c:v>
                </c:pt>
                <c:pt idx="32">
                  <c:v>65.98</c:v>
                </c:pt>
                <c:pt idx="33">
                  <c:v>65.98</c:v>
                </c:pt>
                <c:pt idx="34">
                  <c:v>65.98</c:v>
                </c:pt>
                <c:pt idx="35">
                  <c:v>65.98</c:v>
                </c:pt>
                <c:pt idx="36">
                  <c:v>65.98</c:v>
                </c:pt>
                <c:pt idx="37">
                  <c:v>65.98</c:v>
                </c:pt>
                <c:pt idx="38">
                  <c:v>65.98</c:v>
                </c:pt>
                <c:pt idx="39">
                  <c:v>65.98</c:v>
                </c:pt>
                <c:pt idx="40">
                  <c:v>65.98</c:v>
                </c:pt>
                <c:pt idx="41">
                  <c:v>65.98</c:v>
                </c:pt>
                <c:pt idx="42">
                  <c:v>65.98</c:v>
                </c:pt>
                <c:pt idx="43">
                  <c:v>65.98</c:v>
                </c:pt>
                <c:pt idx="44">
                  <c:v>65.98</c:v>
                </c:pt>
                <c:pt idx="45">
                  <c:v>65.98</c:v>
                </c:pt>
                <c:pt idx="46">
                  <c:v>65.98</c:v>
                </c:pt>
                <c:pt idx="47">
                  <c:v>65.98</c:v>
                </c:pt>
                <c:pt idx="48">
                  <c:v>65.98</c:v>
                </c:pt>
                <c:pt idx="49">
                  <c:v>65.98</c:v>
                </c:pt>
                <c:pt idx="50">
                  <c:v>65.98</c:v>
                </c:pt>
                <c:pt idx="51">
                  <c:v>65.98</c:v>
                </c:pt>
                <c:pt idx="52">
                  <c:v>65.98</c:v>
                </c:pt>
                <c:pt idx="53">
                  <c:v>65.98</c:v>
                </c:pt>
                <c:pt idx="54">
                  <c:v>65.98</c:v>
                </c:pt>
                <c:pt idx="55">
                  <c:v>65.98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'Русский язык'!$J$3</c:f>
              <c:strCache>
                <c:ptCount val="1"/>
                <c:pt idx="0">
                  <c:v>Средний балл СПб</c:v>
                </c:pt>
              </c:strCache>
            </c:strRef>
          </c:tx>
          <c:marker>
            <c:symbol val="triangle"/>
            <c:size val="5"/>
          </c:marker>
          <c:cat>
            <c:strRef>
              <c:f>'Русский язык'!$G$4:$G$59</c:f>
              <c:strCache>
                <c:ptCount val="56"/>
                <c:pt idx="0">
                  <c:v>74</c:v>
                </c:pt>
                <c:pt idx="1">
                  <c:v>МГ</c:v>
                </c:pt>
                <c:pt idx="2">
                  <c:v>92</c:v>
                </c:pt>
                <c:pt idx="3">
                  <c:v>605</c:v>
                </c:pt>
                <c:pt idx="4">
                  <c:v>488</c:v>
                </c:pt>
                <c:pt idx="5">
                  <c:v>73</c:v>
                </c:pt>
                <c:pt idx="6">
                  <c:v>83</c:v>
                </c:pt>
                <c:pt idx="7">
                  <c:v>61</c:v>
                </c:pt>
                <c:pt idx="8">
                  <c:v>623</c:v>
                </c:pt>
                <c:pt idx="9">
                  <c:v>114</c:v>
                </c:pt>
                <c:pt idx="10">
                  <c:v>105</c:v>
                </c:pt>
                <c:pt idx="11">
                  <c:v>584</c:v>
                </c:pt>
                <c:pt idx="12">
                  <c:v>534</c:v>
                </c:pt>
                <c:pt idx="13">
                  <c:v>124</c:v>
                </c:pt>
                <c:pt idx="14">
                  <c:v>457</c:v>
                </c:pt>
                <c:pt idx="15">
                  <c:v>652</c:v>
                </c:pt>
                <c:pt idx="16">
                  <c:v>135</c:v>
                </c:pt>
                <c:pt idx="17">
                  <c:v>65</c:v>
                </c:pt>
                <c:pt idx="18">
                  <c:v>101</c:v>
                </c:pt>
                <c:pt idx="19">
                  <c:v>107</c:v>
                </c:pt>
                <c:pt idx="20">
                  <c:v>Паскаль</c:v>
                </c:pt>
                <c:pt idx="21">
                  <c:v>558</c:v>
                </c:pt>
                <c:pt idx="22">
                  <c:v>622</c:v>
                </c:pt>
                <c:pt idx="23">
                  <c:v>103</c:v>
                </c:pt>
                <c:pt idx="24">
                  <c:v>559</c:v>
                </c:pt>
                <c:pt idx="25">
                  <c:v>62</c:v>
                </c:pt>
                <c:pt idx="26">
                  <c:v>471</c:v>
                </c:pt>
                <c:pt idx="27">
                  <c:v>102</c:v>
                </c:pt>
                <c:pt idx="28">
                  <c:v>117</c:v>
                </c:pt>
                <c:pt idx="29">
                  <c:v>560</c:v>
                </c:pt>
                <c:pt idx="30">
                  <c:v>115</c:v>
                </c:pt>
                <c:pt idx="31">
                  <c:v>463</c:v>
                </c:pt>
                <c:pt idx="32">
                  <c:v>60</c:v>
                </c:pt>
                <c:pt idx="33">
                  <c:v>120</c:v>
                </c:pt>
                <c:pt idx="34">
                  <c:v>518</c:v>
                </c:pt>
                <c:pt idx="35">
                  <c:v>33</c:v>
                </c:pt>
                <c:pt idx="36">
                  <c:v>90</c:v>
                </c:pt>
                <c:pt idx="37">
                  <c:v>Менахем</c:v>
                </c:pt>
                <c:pt idx="38">
                  <c:v>483</c:v>
                </c:pt>
                <c:pt idx="39">
                  <c:v>123</c:v>
                </c:pt>
                <c:pt idx="40">
                  <c:v>118</c:v>
                </c:pt>
                <c:pt idx="41">
                  <c:v>110</c:v>
                </c:pt>
                <c:pt idx="42">
                  <c:v>97</c:v>
                </c:pt>
                <c:pt idx="43">
                  <c:v>494</c:v>
                </c:pt>
                <c:pt idx="44">
                  <c:v>76</c:v>
                </c:pt>
                <c:pt idx="45">
                  <c:v>468</c:v>
                </c:pt>
                <c:pt idx="46">
                  <c:v>112</c:v>
                </c:pt>
                <c:pt idx="47">
                  <c:v>486</c:v>
                </c:pt>
                <c:pt idx="48">
                  <c:v>475</c:v>
                </c:pt>
                <c:pt idx="49">
                  <c:v>453</c:v>
                </c:pt>
                <c:pt idx="50">
                  <c:v>469</c:v>
                </c:pt>
                <c:pt idx="51">
                  <c:v>104</c:v>
                </c:pt>
                <c:pt idx="52">
                  <c:v>474</c:v>
                </c:pt>
                <c:pt idx="53">
                  <c:v>94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'Русский язык'!$J$4:$J$59</c:f>
              <c:numCache>
                <c:formatCode>General</c:formatCode>
                <c:ptCount val="56"/>
                <c:pt idx="0">
                  <c:v>64.900000000000006</c:v>
                </c:pt>
                <c:pt idx="1">
                  <c:v>64.900000000000006</c:v>
                </c:pt>
                <c:pt idx="2">
                  <c:v>64.900000000000006</c:v>
                </c:pt>
                <c:pt idx="3">
                  <c:v>64.900000000000006</c:v>
                </c:pt>
                <c:pt idx="4">
                  <c:v>64.900000000000006</c:v>
                </c:pt>
                <c:pt idx="5">
                  <c:v>64.900000000000006</c:v>
                </c:pt>
                <c:pt idx="6">
                  <c:v>64.900000000000006</c:v>
                </c:pt>
                <c:pt idx="7">
                  <c:v>64.900000000000006</c:v>
                </c:pt>
                <c:pt idx="8">
                  <c:v>64.900000000000006</c:v>
                </c:pt>
                <c:pt idx="9">
                  <c:v>64.900000000000006</c:v>
                </c:pt>
                <c:pt idx="10">
                  <c:v>64.900000000000006</c:v>
                </c:pt>
                <c:pt idx="11">
                  <c:v>64.900000000000006</c:v>
                </c:pt>
                <c:pt idx="12">
                  <c:v>64.900000000000006</c:v>
                </c:pt>
                <c:pt idx="13">
                  <c:v>64.900000000000006</c:v>
                </c:pt>
                <c:pt idx="14">
                  <c:v>64.900000000000006</c:v>
                </c:pt>
                <c:pt idx="15">
                  <c:v>64.900000000000006</c:v>
                </c:pt>
                <c:pt idx="16">
                  <c:v>64.900000000000006</c:v>
                </c:pt>
                <c:pt idx="17">
                  <c:v>64.900000000000006</c:v>
                </c:pt>
                <c:pt idx="18">
                  <c:v>64.900000000000006</c:v>
                </c:pt>
                <c:pt idx="19">
                  <c:v>64.900000000000006</c:v>
                </c:pt>
                <c:pt idx="20">
                  <c:v>64.900000000000006</c:v>
                </c:pt>
                <c:pt idx="21">
                  <c:v>64.900000000000006</c:v>
                </c:pt>
                <c:pt idx="22">
                  <c:v>64.900000000000006</c:v>
                </c:pt>
                <c:pt idx="23">
                  <c:v>64.900000000000006</c:v>
                </c:pt>
                <c:pt idx="24">
                  <c:v>64.900000000000006</c:v>
                </c:pt>
                <c:pt idx="25">
                  <c:v>64.900000000000006</c:v>
                </c:pt>
                <c:pt idx="26">
                  <c:v>64.900000000000006</c:v>
                </c:pt>
                <c:pt idx="27">
                  <c:v>64.900000000000006</c:v>
                </c:pt>
                <c:pt idx="28">
                  <c:v>64.900000000000006</c:v>
                </c:pt>
                <c:pt idx="29">
                  <c:v>64.900000000000006</c:v>
                </c:pt>
                <c:pt idx="30">
                  <c:v>64.900000000000006</c:v>
                </c:pt>
                <c:pt idx="31">
                  <c:v>64.900000000000006</c:v>
                </c:pt>
                <c:pt idx="32">
                  <c:v>64.900000000000006</c:v>
                </c:pt>
                <c:pt idx="33">
                  <c:v>64.900000000000006</c:v>
                </c:pt>
                <c:pt idx="34">
                  <c:v>64.900000000000006</c:v>
                </c:pt>
                <c:pt idx="35">
                  <c:v>64.900000000000006</c:v>
                </c:pt>
                <c:pt idx="36">
                  <c:v>64.900000000000006</c:v>
                </c:pt>
                <c:pt idx="37">
                  <c:v>64.900000000000006</c:v>
                </c:pt>
                <c:pt idx="38">
                  <c:v>64.900000000000006</c:v>
                </c:pt>
                <c:pt idx="39">
                  <c:v>64.900000000000006</c:v>
                </c:pt>
                <c:pt idx="40">
                  <c:v>64.900000000000006</c:v>
                </c:pt>
                <c:pt idx="41">
                  <c:v>64.900000000000006</c:v>
                </c:pt>
                <c:pt idx="42">
                  <c:v>64.900000000000006</c:v>
                </c:pt>
                <c:pt idx="43">
                  <c:v>64.900000000000006</c:v>
                </c:pt>
                <c:pt idx="44">
                  <c:v>64.900000000000006</c:v>
                </c:pt>
                <c:pt idx="45">
                  <c:v>64.900000000000006</c:v>
                </c:pt>
                <c:pt idx="46">
                  <c:v>64.900000000000006</c:v>
                </c:pt>
                <c:pt idx="47">
                  <c:v>64.900000000000006</c:v>
                </c:pt>
                <c:pt idx="48">
                  <c:v>64.900000000000006</c:v>
                </c:pt>
                <c:pt idx="49">
                  <c:v>64.900000000000006</c:v>
                </c:pt>
                <c:pt idx="50">
                  <c:v>64.900000000000006</c:v>
                </c:pt>
                <c:pt idx="51">
                  <c:v>64.900000000000006</c:v>
                </c:pt>
                <c:pt idx="52">
                  <c:v>64.900000000000006</c:v>
                </c:pt>
                <c:pt idx="53">
                  <c:v>64.900000000000006</c:v>
                </c:pt>
                <c:pt idx="54">
                  <c:v>64.900000000000006</c:v>
                </c:pt>
                <c:pt idx="55">
                  <c:v>64.900000000000006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36224"/>
        <c:axId val="135677824"/>
      </c:lineChart>
      <c:catAx>
        <c:axId val="13523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42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5677824"/>
        <c:crosses val="autoZero"/>
        <c:auto val="1"/>
        <c:lblAlgn val="ctr"/>
        <c:lblOffset val="100"/>
        <c:tickLblSkip val="1"/>
        <c:noMultiLvlLbl val="0"/>
      </c:catAx>
      <c:valAx>
        <c:axId val="135677824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523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343788093433925"/>
          <c:y val="1.4172840224916435E-2"/>
          <c:w val="0.38709210511865938"/>
          <c:h val="0.217495354670315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9171306515555849E-2"/>
          <c:y val="2.7362956709893704E-2"/>
          <c:w val="0.86407131639925749"/>
          <c:h val="0.83867534118309151"/>
        </c:manualLayout>
      </c:layout>
      <c:lineChart>
        <c:grouping val="standard"/>
        <c:varyColors val="0"/>
        <c:ser>
          <c:idx val="0"/>
          <c:order val="0"/>
          <c:tx>
            <c:strRef>
              <c:f>'Русский язык'!$H$3</c:f>
              <c:strCache>
                <c:ptCount val="1"/>
                <c:pt idx="0">
                  <c:v>Средний балл ОУ</c:v>
                </c:pt>
              </c:strCache>
            </c:strRef>
          </c:tx>
          <c:dLbls>
            <c:txPr>
              <a:bodyPr rot="-2640000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Математика!$G$4:$G$59</c:f>
              <c:strCache>
                <c:ptCount val="56"/>
                <c:pt idx="0">
                  <c:v>605</c:v>
                </c:pt>
                <c:pt idx="1">
                  <c:v>73</c:v>
                </c:pt>
                <c:pt idx="2">
                  <c:v>Паскаль</c:v>
                </c:pt>
                <c:pt idx="3">
                  <c:v>488</c:v>
                </c:pt>
                <c:pt idx="4">
                  <c:v>74</c:v>
                </c:pt>
                <c:pt idx="5">
                  <c:v>518</c:v>
                </c:pt>
                <c:pt idx="6">
                  <c:v>471</c:v>
                </c:pt>
                <c:pt idx="7">
                  <c:v>103</c:v>
                </c:pt>
                <c:pt idx="8">
                  <c:v>105</c:v>
                </c:pt>
                <c:pt idx="9">
                  <c:v>534</c:v>
                </c:pt>
                <c:pt idx="10">
                  <c:v>457</c:v>
                </c:pt>
                <c:pt idx="11">
                  <c:v>135</c:v>
                </c:pt>
                <c:pt idx="12">
                  <c:v>92</c:v>
                </c:pt>
                <c:pt idx="13">
                  <c:v>61</c:v>
                </c:pt>
                <c:pt idx="14">
                  <c:v>101</c:v>
                </c:pt>
                <c:pt idx="15">
                  <c:v>114</c:v>
                </c:pt>
                <c:pt idx="16">
                  <c:v>83</c:v>
                </c:pt>
                <c:pt idx="17">
                  <c:v>65</c:v>
                </c:pt>
                <c:pt idx="18">
                  <c:v>558</c:v>
                </c:pt>
                <c:pt idx="19">
                  <c:v>90</c:v>
                </c:pt>
                <c:pt idx="20">
                  <c:v>483</c:v>
                </c:pt>
                <c:pt idx="21">
                  <c:v>559</c:v>
                </c:pt>
                <c:pt idx="22">
                  <c:v>МГ</c:v>
                </c:pt>
                <c:pt idx="23">
                  <c:v>623</c:v>
                </c:pt>
                <c:pt idx="24">
                  <c:v>474</c:v>
                </c:pt>
                <c:pt idx="25">
                  <c:v>123</c:v>
                </c:pt>
                <c:pt idx="26">
                  <c:v>60</c:v>
                </c:pt>
                <c:pt idx="27">
                  <c:v>468</c:v>
                </c:pt>
                <c:pt idx="28">
                  <c:v>486</c:v>
                </c:pt>
                <c:pt idx="29">
                  <c:v>622</c:v>
                </c:pt>
                <c:pt idx="30">
                  <c:v>110</c:v>
                </c:pt>
                <c:pt idx="31">
                  <c:v>652</c:v>
                </c:pt>
                <c:pt idx="32">
                  <c:v>584</c:v>
                </c:pt>
                <c:pt idx="33">
                  <c:v>62</c:v>
                </c:pt>
                <c:pt idx="34">
                  <c:v>560</c:v>
                </c:pt>
                <c:pt idx="35">
                  <c:v>463</c:v>
                </c:pt>
                <c:pt idx="36">
                  <c:v>118</c:v>
                </c:pt>
                <c:pt idx="37">
                  <c:v>94</c:v>
                </c:pt>
                <c:pt idx="38">
                  <c:v>97</c:v>
                </c:pt>
                <c:pt idx="39">
                  <c:v>107</c:v>
                </c:pt>
                <c:pt idx="40">
                  <c:v>112</c:v>
                </c:pt>
                <c:pt idx="41">
                  <c:v>33</c:v>
                </c:pt>
                <c:pt idx="42">
                  <c:v>120</c:v>
                </c:pt>
                <c:pt idx="43">
                  <c:v>124</c:v>
                </c:pt>
                <c:pt idx="44">
                  <c:v>494</c:v>
                </c:pt>
                <c:pt idx="45">
                  <c:v>104</c:v>
                </c:pt>
                <c:pt idx="46">
                  <c:v>Менахем</c:v>
                </c:pt>
                <c:pt idx="47">
                  <c:v>76</c:v>
                </c:pt>
                <c:pt idx="48">
                  <c:v>117</c:v>
                </c:pt>
                <c:pt idx="49">
                  <c:v>475</c:v>
                </c:pt>
                <c:pt idx="50">
                  <c:v>453</c:v>
                </c:pt>
                <c:pt idx="51">
                  <c:v>115</c:v>
                </c:pt>
                <c:pt idx="52">
                  <c:v>102</c:v>
                </c:pt>
                <c:pt idx="53">
                  <c:v>469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Математика!$H$4:$H$59</c:f>
              <c:numCache>
                <c:formatCode>General</c:formatCode>
                <c:ptCount val="56"/>
                <c:pt idx="0">
                  <c:v>65.14</c:v>
                </c:pt>
                <c:pt idx="1">
                  <c:v>61.98</c:v>
                </c:pt>
                <c:pt idx="2">
                  <c:v>61.25</c:v>
                </c:pt>
                <c:pt idx="3">
                  <c:v>61.13</c:v>
                </c:pt>
                <c:pt idx="4">
                  <c:v>59.92</c:v>
                </c:pt>
                <c:pt idx="5">
                  <c:v>58.66</c:v>
                </c:pt>
                <c:pt idx="6">
                  <c:v>58.16</c:v>
                </c:pt>
                <c:pt idx="7">
                  <c:v>57.84</c:v>
                </c:pt>
                <c:pt idx="8">
                  <c:v>57.73</c:v>
                </c:pt>
                <c:pt idx="9">
                  <c:v>57.11</c:v>
                </c:pt>
                <c:pt idx="10">
                  <c:v>56.81</c:v>
                </c:pt>
                <c:pt idx="11">
                  <c:v>55.95</c:v>
                </c:pt>
                <c:pt idx="12">
                  <c:v>55.57</c:v>
                </c:pt>
                <c:pt idx="13">
                  <c:v>55.5</c:v>
                </c:pt>
                <c:pt idx="14">
                  <c:v>53.82</c:v>
                </c:pt>
                <c:pt idx="15">
                  <c:v>53.5</c:v>
                </c:pt>
                <c:pt idx="16">
                  <c:v>53.26</c:v>
                </c:pt>
                <c:pt idx="17">
                  <c:v>52.69</c:v>
                </c:pt>
                <c:pt idx="18">
                  <c:v>52.65</c:v>
                </c:pt>
                <c:pt idx="19">
                  <c:v>52.45</c:v>
                </c:pt>
                <c:pt idx="20">
                  <c:v>52.36</c:v>
                </c:pt>
                <c:pt idx="21">
                  <c:v>51.42</c:v>
                </c:pt>
                <c:pt idx="22">
                  <c:v>51</c:v>
                </c:pt>
                <c:pt idx="23">
                  <c:v>50.47</c:v>
                </c:pt>
                <c:pt idx="24">
                  <c:v>50.06</c:v>
                </c:pt>
                <c:pt idx="25">
                  <c:v>50.04</c:v>
                </c:pt>
                <c:pt idx="26">
                  <c:v>49.41</c:v>
                </c:pt>
                <c:pt idx="27">
                  <c:v>49.38</c:v>
                </c:pt>
                <c:pt idx="28">
                  <c:v>48.94</c:v>
                </c:pt>
                <c:pt idx="29">
                  <c:v>48.6</c:v>
                </c:pt>
                <c:pt idx="30">
                  <c:v>48.41</c:v>
                </c:pt>
                <c:pt idx="31">
                  <c:v>48.21</c:v>
                </c:pt>
                <c:pt idx="32">
                  <c:v>48</c:v>
                </c:pt>
                <c:pt idx="33">
                  <c:v>47.77</c:v>
                </c:pt>
                <c:pt idx="34">
                  <c:v>47.23</c:v>
                </c:pt>
                <c:pt idx="35">
                  <c:v>46.84</c:v>
                </c:pt>
                <c:pt idx="36">
                  <c:v>46.56</c:v>
                </c:pt>
                <c:pt idx="37">
                  <c:v>46.53</c:v>
                </c:pt>
                <c:pt idx="38">
                  <c:v>45.45</c:v>
                </c:pt>
                <c:pt idx="39">
                  <c:v>45.18</c:v>
                </c:pt>
                <c:pt idx="40">
                  <c:v>44.52</c:v>
                </c:pt>
                <c:pt idx="41">
                  <c:v>44</c:v>
                </c:pt>
                <c:pt idx="42">
                  <c:v>43.2</c:v>
                </c:pt>
                <c:pt idx="43">
                  <c:v>42.42</c:v>
                </c:pt>
                <c:pt idx="44">
                  <c:v>41.44</c:v>
                </c:pt>
                <c:pt idx="45">
                  <c:v>41.15</c:v>
                </c:pt>
                <c:pt idx="46">
                  <c:v>41</c:v>
                </c:pt>
                <c:pt idx="47">
                  <c:v>40.619999999999997</c:v>
                </c:pt>
                <c:pt idx="48">
                  <c:v>39.119999999999997</c:v>
                </c:pt>
                <c:pt idx="49">
                  <c:v>38.700000000000003</c:v>
                </c:pt>
                <c:pt idx="50">
                  <c:v>38.69</c:v>
                </c:pt>
                <c:pt idx="51">
                  <c:v>38.68</c:v>
                </c:pt>
                <c:pt idx="52">
                  <c:v>37.5</c:v>
                </c:pt>
                <c:pt idx="53">
                  <c:v>31.2</c:v>
                </c:pt>
                <c:pt idx="54">
                  <c:v>28.29</c:v>
                </c:pt>
                <c:pt idx="55">
                  <c:v>28.09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Математика!$I$3</c:f>
              <c:strCache>
                <c:ptCount val="1"/>
                <c:pt idx="0">
                  <c:v>Средний балл Выборгского района</c:v>
                </c:pt>
              </c:strCache>
            </c:strRef>
          </c:tx>
          <c:marker>
            <c:symbol val="square"/>
            <c:size val="4"/>
          </c:marker>
          <c:cat>
            <c:strRef>
              <c:f>Математика!$G$4:$G$59</c:f>
              <c:strCache>
                <c:ptCount val="56"/>
                <c:pt idx="0">
                  <c:v>605</c:v>
                </c:pt>
                <c:pt idx="1">
                  <c:v>73</c:v>
                </c:pt>
                <c:pt idx="2">
                  <c:v>Паскаль</c:v>
                </c:pt>
                <c:pt idx="3">
                  <c:v>488</c:v>
                </c:pt>
                <c:pt idx="4">
                  <c:v>74</c:v>
                </c:pt>
                <c:pt idx="5">
                  <c:v>518</c:v>
                </c:pt>
                <c:pt idx="6">
                  <c:v>471</c:v>
                </c:pt>
                <c:pt idx="7">
                  <c:v>103</c:v>
                </c:pt>
                <c:pt idx="8">
                  <c:v>105</c:v>
                </c:pt>
                <c:pt idx="9">
                  <c:v>534</c:v>
                </c:pt>
                <c:pt idx="10">
                  <c:v>457</c:v>
                </c:pt>
                <c:pt idx="11">
                  <c:v>135</c:v>
                </c:pt>
                <c:pt idx="12">
                  <c:v>92</c:v>
                </c:pt>
                <c:pt idx="13">
                  <c:v>61</c:v>
                </c:pt>
                <c:pt idx="14">
                  <c:v>101</c:v>
                </c:pt>
                <c:pt idx="15">
                  <c:v>114</c:v>
                </c:pt>
                <c:pt idx="16">
                  <c:v>83</c:v>
                </c:pt>
                <c:pt idx="17">
                  <c:v>65</c:v>
                </c:pt>
                <c:pt idx="18">
                  <c:v>558</c:v>
                </c:pt>
                <c:pt idx="19">
                  <c:v>90</c:v>
                </c:pt>
                <c:pt idx="20">
                  <c:v>483</c:v>
                </c:pt>
                <c:pt idx="21">
                  <c:v>559</c:v>
                </c:pt>
                <c:pt idx="22">
                  <c:v>МГ</c:v>
                </c:pt>
                <c:pt idx="23">
                  <c:v>623</c:v>
                </c:pt>
                <c:pt idx="24">
                  <c:v>474</c:v>
                </c:pt>
                <c:pt idx="25">
                  <c:v>123</c:v>
                </c:pt>
                <c:pt idx="26">
                  <c:v>60</c:v>
                </c:pt>
                <c:pt idx="27">
                  <c:v>468</c:v>
                </c:pt>
                <c:pt idx="28">
                  <c:v>486</c:v>
                </c:pt>
                <c:pt idx="29">
                  <c:v>622</c:v>
                </c:pt>
                <c:pt idx="30">
                  <c:v>110</c:v>
                </c:pt>
                <c:pt idx="31">
                  <c:v>652</c:v>
                </c:pt>
                <c:pt idx="32">
                  <c:v>584</c:v>
                </c:pt>
                <c:pt idx="33">
                  <c:v>62</c:v>
                </c:pt>
                <c:pt idx="34">
                  <c:v>560</c:v>
                </c:pt>
                <c:pt idx="35">
                  <c:v>463</c:v>
                </c:pt>
                <c:pt idx="36">
                  <c:v>118</c:v>
                </c:pt>
                <c:pt idx="37">
                  <c:v>94</c:v>
                </c:pt>
                <c:pt idx="38">
                  <c:v>97</c:v>
                </c:pt>
                <c:pt idx="39">
                  <c:v>107</c:v>
                </c:pt>
                <c:pt idx="40">
                  <c:v>112</c:v>
                </c:pt>
                <c:pt idx="41">
                  <c:v>33</c:v>
                </c:pt>
                <c:pt idx="42">
                  <c:v>120</c:v>
                </c:pt>
                <c:pt idx="43">
                  <c:v>124</c:v>
                </c:pt>
                <c:pt idx="44">
                  <c:v>494</c:v>
                </c:pt>
                <c:pt idx="45">
                  <c:v>104</c:v>
                </c:pt>
                <c:pt idx="46">
                  <c:v>Менахем</c:v>
                </c:pt>
                <c:pt idx="47">
                  <c:v>76</c:v>
                </c:pt>
                <c:pt idx="48">
                  <c:v>117</c:v>
                </c:pt>
                <c:pt idx="49">
                  <c:v>475</c:v>
                </c:pt>
                <c:pt idx="50">
                  <c:v>453</c:v>
                </c:pt>
                <c:pt idx="51">
                  <c:v>115</c:v>
                </c:pt>
                <c:pt idx="52">
                  <c:v>102</c:v>
                </c:pt>
                <c:pt idx="53">
                  <c:v>469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Математика!$I$4:$I$59</c:f>
              <c:numCache>
                <c:formatCode>General</c:formatCode>
                <c:ptCount val="56"/>
                <c:pt idx="0">
                  <c:v>48.78</c:v>
                </c:pt>
                <c:pt idx="1">
                  <c:v>48.78</c:v>
                </c:pt>
                <c:pt idx="2">
                  <c:v>48.78</c:v>
                </c:pt>
                <c:pt idx="3">
                  <c:v>48.78</c:v>
                </c:pt>
                <c:pt idx="4">
                  <c:v>48.78</c:v>
                </c:pt>
                <c:pt idx="5">
                  <c:v>48.78</c:v>
                </c:pt>
                <c:pt idx="6">
                  <c:v>48.78</c:v>
                </c:pt>
                <c:pt idx="7">
                  <c:v>48.78</c:v>
                </c:pt>
                <c:pt idx="8">
                  <c:v>48.78</c:v>
                </c:pt>
                <c:pt idx="9">
                  <c:v>48.78</c:v>
                </c:pt>
                <c:pt idx="10">
                  <c:v>48.78</c:v>
                </c:pt>
                <c:pt idx="11">
                  <c:v>48.78</c:v>
                </c:pt>
                <c:pt idx="12">
                  <c:v>48.78</c:v>
                </c:pt>
                <c:pt idx="13">
                  <c:v>48.78</c:v>
                </c:pt>
                <c:pt idx="14">
                  <c:v>48.78</c:v>
                </c:pt>
                <c:pt idx="15">
                  <c:v>48.78</c:v>
                </c:pt>
                <c:pt idx="16">
                  <c:v>48.78</c:v>
                </c:pt>
                <c:pt idx="17">
                  <c:v>48.78</c:v>
                </c:pt>
                <c:pt idx="18">
                  <c:v>48.78</c:v>
                </c:pt>
                <c:pt idx="19">
                  <c:v>48.78</c:v>
                </c:pt>
                <c:pt idx="20">
                  <c:v>48.78</c:v>
                </c:pt>
                <c:pt idx="21">
                  <c:v>48.78</c:v>
                </c:pt>
                <c:pt idx="22">
                  <c:v>48.78</c:v>
                </c:pt>
                <c:pt idx="23">
                  <c:v>48.78</c:v>
                </c:pt>
                <c:pt idx="24">
                  <c:v>48.78</c:v>
                </c:pt>
                <c:pt idx="25">
                  <c:v>48.78</c:v>
                </c:pt>
                <c:pt idx="26">
                  <c:v>48.78</c:v>
                </c:pt>
                <c:pt idx="27">
                  <c:v>48.78</c:v>
                </c:pt>
                <c:pt idx="28">
                  <c:v>48.78</c:v>
                </c:pt>
                <c:pt idx="29">
                  <c:v>48.78</c:v>
                </c:pt>
                <c:pt idx="30">
                  <c:v>48.78</c:v>
                </c:pt>
                <c:pt idx="31">
                  <c:v>48.78</c:v>
                </c:pt>
                <c:pt idx="32">
                  <c:v>48.78</c:v>
                </c:pt>
                <c:pt idx="33">
                  <c:v>48.78</c:v>
                </c:pt>
                <c:pt idx="34">
                  <c:v>48.78</c:v>
                </c:pt>
                <c:pt idx="35">
                  <c:v>48.78</c:v>
                </c:pt>
                <c:pt idx="36">
                  <c:v>48.78</c:v>
                </c:pt>
                <c:pt idx="37">
                  <c:v>48.78</c:v>
                </c:pt>
                <c:pt idx="38">
                  <c:v>48.78</c:v>
                </c:pt>
                <c:pt idx="39">
                  <c:v>48.78</c:v>
                </c:pt>
                <c:pt idx="40">
                  <c:v>48.78</c:v>
                </c:pt>
                <c:pt idx="41">
                  <c:v>48.78</c:v>
                </c:pt>
                <c:pt idx="42">
                  <c:v>48.78</c:v>
                </c:pt>
                <c:pt idx="43">
                  <c:v>48.78</c:v>
                </c:pt>
                <c:pt idx="44">
                  <c:v>48.78</c:v>
                </c:pt>
                <c:pt idx="45">
                  <c:v>48.78</c:v>
                </c:pt>
                <c:pt idx="46">
                  <c:v>48.78</c:v>
                </c:pt>
                <c:pt idx="47">
                  <c:v>48.78</c:v>
                </c:pt>
                <c:pt idx="48">
                  <c:v>48.78</c:v>
                </c:pt>
                <c:pt idx="49">
                  <c:v>48.78</c:v>
                </c:pt>
                <c:pt idx="50">
                  <c:v>48.78</c:v>
                </c:pt>
                <c:pt idx="51">
                  <c:v>48.78</c:v>
                </c:pt>
                <c:pt idx="52">
                  <c:v>48.78</c:v>
                </c:pt>
                <c:pt idx="53">
                  <c:v>48.78</c:v>
                </c:pt>
                <c:pt idx="54">
                  <c:v>48.78</c:v>
                </c:pt>
                <c:pt idx="55">
                  <c:v>48.78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Математика!$J$3</c:f>
              <c:strCache>
                <c:ptCount val="1"/>
                <c:pt idx="0">
                  <c:v>Средний балл СПб</c:v>
                </c:pt>
              </c:strCache>
            </c:strRef>
          </c:tx>
          <c:marker>
            <c:symbol val="triangle"/>
            <c:size val="4"/>
          </c:marker>
          <c:cat>
            <c:strRef>
              <c:f>Математика!$G$4:$G$59</c:f>
              <c:strCache>
                <c:ptCount val="56"/>
                <c:pt idx="0">
                  <c:v>605</c:v>
                </c:pt>
                <c:pt idx="1">
                  <c:v>73</c:v>
                </c:pt>
                <c:pt idx="2">
                  <c:v>Паскаль</c:v>
                </c:pt>
                <c:pt idx="3">
                  <c:v>488</c:v>
                </c:pt>
                <c:pt idx="4">
                  <c:v>74</c:v>
                </c:pt>
                <c:pt idx="5">
                  <c:v>518</c:v>
                </c:pt>
                <c:pt idx="6">
                  <c:v>471</c:v>
                </c:pt>
                <c:pt idx="7">
                  <c:v>103</c:v>
                </c:pt>
                <c:pt idx="8">
                  <c:v>105</c:v>
                </c:pt>
                <c:pt idx="9">
                  <c:v>534</c:v>
                </c:pt>
                <c:pt idx="10">
                  <c:v>457</c:v>
                </c:pt>
                <c:pt idx="11">
                  <c:v>135</c:v>
                </c:pt>
                <c:pt idx="12">
                  <c:v>92</c:v>
                </c:pt>
                <c:pt idx="13">
                  <c:v>61</c:v>
                </c:pt>
                <c:pt idx="14">
                  <c:v>101</c:v>
                </c:pt>
                <c:pt idx="15">
                  <c:v>114</c:v>
                </c:pt>
                <c:pt idx="16">
                  <c:v>83</c:v>
                </c:pt>
                <c:pt idx="17">
                  <c:v>65</c:v>
                </c:pt>
                <c:pt idx="18">
                  <c:v>558</c:v>
                </c:pt>
                <c:pt idx="19">
                  <c:v>90</c:v>
                </c:pt>
                <c:pt idx="20">
                  <c:v>483</c:v>
                </c:pt>
                <c:pt idx="21">
                  <c:v>559</c:v>
                </c:pt>
                <c:pt idx="22">
                  <c:v>МГ</c:v>
                </c:pt>
                <c:pt idx="23">
                  <c:v>623</c:v>
                </c:pt>
                <c:pt idx="24">
                  <c:v>474</c:v>
                </c:pt>
                <c:pt idx="25">
                  <c:v>123</c:v>
                </c:pt>
                <c:pt idx="26">
                  <c:v>60</c:v>
                </c:pt>
                <c:pt idx="27">
                  <c:v>468</c:v>
                </c:pt>
                <c:pt idx="28">
                  <c:v>486</c:v>
                </c:pt>
                <c:pt idx="29">
                  <c:v>622</c:v>
                </c:pt>
                <c:pt idx="30">
                  <c:v>110</c:v>
                </c:pt>
                <c:pt idx="31">
                  <c:v>652</c:v>
                </c:pt>
                <c:pt idx="32">
                  <c:v>584</c:v>
                </c:pt>
                <c:pt idx="33">
                  <c:v>62</c:v>
                </c:pt>
                <c:pt idx="34">
                  <c:v>560</c:v>
                </c:pt>
                <c:pt idx="35">
                  <c:v>463</c:v>
                </c:pt>
                <c:pt idx="36">
                  <c:v>118</c:v>
                </c:pt>
                <c:pt idx="37">
                  <c:v>94</c:v>
                </c:pt>
                <c:pt idx="38">
                  <c:v>97</c:v>
                </c:pt>
                <c:pt idx="39">
                  <c:v>107</c:v>
                </c:pt>
                <c:pt idx="40">
                  <c:v>112</c:v>
                </c:pt>
                <c:pt idx="41">
                  <c:v>33</c:v>
                </c:pt>
                <c:pt idx="42">
                  <c:v>120</c:v>
                </c:pt>
                <c:pt idx="43">
                  <c:v>124</c:v>
                </c:pt>
                <c:pt idx="44">
                  <c:v>494</c:v>
                </c:pt>
                <c:pt idx="45">
                  <c:v>104</c:v>
                </c:pt>
                <c:pt idx="46">
                  <c:v>Менахем</c:v>
                </c:pt>
                <c:pt idx="47">
                  <c:v>76</c:v>
                </c:pt>
                <c:pt idx="48">
                  <c:v>117</c:v>
                </c:pt>
                <c:pt idx="49">
                  <c:v>475</c:v>
                </c:pt>
                <c:pt idx="50">
                  <c:v>453</c:v>
                </c:pt>
                <c:pt idx="51">
                  <c:v>115</c:v>
                </c:pt>
                <c:pt idx="52">
                  <c:v>102</c:v>
                </c:pt>
                <c:pt idx="53">
                  <c:v>469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Математика!$J$4:$J$59</c:f>
              <c:numCache>
                <c:formatCode>General</c:formatCode>
                <c:ptCount val="56"/>
                <c:pt idx="0">
                  <c:v>48.48</c:v>
                </c:pt>
                <c:pt idx="1">
                  <c:v>48.48</c:v>
                </c:pt>
                <c:pt idx="2">
                  <c:v>48.48</c:v>
                </c:pt>
                <c:pt idx="3">
                  <c:v>48.48</c:v>
                </c:pt>
                <c:pt idx="4">
                  <c:v>48.48</c:v>
                </c:pt>
                <c:pt idx="5">
                  <c:v>48.48</c:v>
                </c:pt>
                <c:pt idx="6">
                  <c:v>48.48</c:v>
                </c:pt>
                <c:pt idx="7">
                  <c:v>48.48</c:v>
                </c:pt>
                <c:pt idx="8">
                  <c:v>48.48</c:v>
                </c:pt>
                <c:pt idx="9">
                  <c:v>48.48</c:v>
                </c:pt>
                <c:pt idx="10">
                  <c:v>48.48</c:v>
                </c:pt>
                <c:pt idx="11">
                  <c:v>48.48</c:v>
                </c:pt>
                <c:pt idx="12">
                  <c:v>48.48</c:v>
                </c:pt>
                <c:pt idx="13">
                  <c:v>48.48</c:v>
                </c:pt>
                <c:pt idx="14">
                  <c:v>48.48</c:v>
                </c:pt>
                <c:pt idx="15">
                  <c:v>48.48</c:v>
                </c:pt>
                <c:pt idx="16">
                  <c:v>48.48</c:v>
                </c:pt>
                <c:pt idx="17">
                  <c:v>48.48</c:v>
                </c:pt>
                <c:pt idx="18">
                  <c:v>48.48</c:v>
                </c:pt>
                <c:pt idx="19">
                  <c:v>48.48</c:v>
                </c:pt>
                <c:pt idx="20">
                  <c:v>48.48</c:v>
                </c:pt>
                <c:pt idx="21">
                  <c:v>48.48</c:v>
                </c:pt>
                <c:pt idx="22">
                  <c:v>48.48</c:v>
                </c:pt>
                <c:pt idx="23">
                  <c:v>48.48</c:v>
                </c:pt>
                <c:pt idx="24">
                  <c:v>48.48</c:v>
                </c:pt>
                <c:pt idx="25">
                  <c:v>48.48</c:v>
                </c:pt>
                <c:pt idx="26">
                  <c:v>48.48</c:v>
                </c:pt>
                <c:pt idx="27">
                  <c:v>48.48</c:v>
                </c:pt>
                <c:pt idx="28">
                  <c:v>48.48</c:v>
                </c:pt>
                <c:pt idx="29">
                  <c:v>48.48</c:v>
                </c:pt>
                <c:pt idx="30">
                  <c:v>48.48</c:v>
                </c:pt>
                <c:pt idx="31">
                  <c:v>48.48</c:v>
                </c:pt>
                <c:pt idx="32">
                  <c:v>48.48</c:v>
                </c:pt>
                <c:pt idx="33">
                  <c:v>48.48</c:v>
                </c:pt>
                <c:pt idx="34">
                  <c:v>48.48</c:v>
                </c:pt>
                <c:pt idx="35">
                  <c:v>48.48</c:v>
                </c:pt>
                <c:pt idx="36">
                  <c:v>48.48</c:v>
                </c:pt>
                <c:pt idx="37">
                  <c:v>48.48</c:v>
                </c:pt>
                <c:pt idx="38">
                  <c:v>48.48</c:v>
                </c:pt>
                <c:pt idx="39">
                  <c:v>48.48</c:v>
                </c:pt>
                <c:pt idx="40">
                  <c:v>48.48</c:v>
                </c:pt>
                <c:pt idx="41">
                  <c:v>48.48</c:v>
                </c:pt>
                <c:pt idx="42">
                  <c:v>48.48</c:v>
                </c:pt>
                <c:pt idx="43">
                  <c:v>48.48</c:v>
                </c:pt>
                <c:pt idx="44">
                  <c:v>48.48</c:v>
                </c:pt>
                <c:pt idx="45">
                  <c:v>48.48</c:v>
                </c:pt>
                <c:pt idx="46">
                  <c:v>48.48</c:v>
                </c:pt>
                <c:pt idx="47">
                  <c:v>48.48</c:v>
                </c:pt>
                <c:pt idx="48">
                  <c:v>48.48</c:v>
                </c:pt>
                <c:pt idx="49">
                  <c:v>48.48</c:v>
                </c:pt>
                <c:pt idx="50">
                  <c:v>48.48</c:v>
                </c:pt>
                <c:pt idx="51">
                  <c:v>48.48</c:v>
                </c:pt>
                <c:pt idx="52">
                  <c:v>48.48</c:v>
                </c:pt>
                <c:pt idx="53">
                  <c:v>48.48</c:v>
                </c:pt>
                <c:pt idx="54">
                  <c:v>48.48</c:v>
                </c:pt>
                <c:pt idx="55">
                  <c:v>48.48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63072"/>
        <c:axId val="144964608"/>
      </c:lineChart>
      <c:catAx>
        <c:axId val="14496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4200000" vert="horz"/>
          <a:lstStyle/>
          <a:p>
            <a:pPr>
              <a:defRPr/>
            </a:pPr>
            <a:endParaRPr lang="ru-RU"/>
          </a:p>
        </c:txPr>
        <c:crossAx val="144964608"/>
        <c:crosses val="autoZero"/>
        <c:auto val="1"/>
        <c:lblAlgn val="ctr"/>
        <c:lblOffset val="100"/>
        <c:tickLblSkip val="1"/>
        <c:noMultiLvlLbl val="0"/>
      </c:catAx>
      <c:valAx>
        <c:axId val="144964608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96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80608177115936"/>
          <c:y val="7.3322562960591114E-2"/>
          <c:w val="0.25041149145059799"/>
          <c:h val="0.133699914128109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лицеи!$B$13</c:f>
              <c:strCache>
                <c:ptCount val="1"/>
                <c:pt idx="0">
                  <c:v>101</c:v>
                </c:pt>
              </c:strCache>
            </c:strRef>
          </c:tx>
          <c:cat>
            <c:strRef>
              <c:f>лицеи!$C$12:$H$12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информатика</c:v>
                </c:pt>
              </c:strCache>
            </c:strRef>
          </c:cat>
          <c:val>
            <c:numRef>
              <c:f>лицеи!$C$13:$H$13</c:f>
              <c:numCache>
                <c:formatCode>General</c:formatCode>
                <c:ptCount val="6"/>
                <c:pt idx="0">
                  <c:v>68.94</c:v>
                </c:pt>
                <c:pt idx="1">
                  <c:v>53.82</c:v>
                </c:pt>
                <c:pt idx="2">
                  <c:v>63.6</c:v>
                </c:pt>
                <c:pt idx="3">
                  <c:v>62.5</c:v>
                </c:pt>
                <c:pt idx="4">
                  <c:v>66.75</c:v>
                </c:pt>
                <c:pt idx="5">
                  <c:v>73.11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лицеи!$B$14</c:f>
              <c:strCache>
                <c:ptCount val="1"/>
                <c:pt idx="0">
                  <c:v>486</c:v>
                </c:pt>
              </c:strCache>
            </c:strRef>
          </c:tx>
          <c:cat>
            <c:strRef>
              <c:f>лицеи!$C$12:$H$12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информатика</c:v>
                </c:pt>
              </c:strCache>
            </c:strRef>
          </c:cat>
          <c:val>
            <c:numRef>
              <c:f>лицеи!$C$14:$H$14</c:f>
              <c:numCache>
                <c:formatCode>General</c:formatCode>
                <c:ptCount val="6"/>
                <c:pt idx="0">
                  <c:v>60.41</c:v>
                </c:pt>
                <c:pt idx="1">
                  <c:v>48.94</c:v>
                </c:pt>
                <c:pt idx="2">
                  <c:v>47.33</c:v>
                </c:pt>
                <c:pt idx="3">
                  <c:v>59</c:v>
                </c:pt>
                <c:pt idx="4">
                  <c:v>59</c:v>
                </c:pt>
                <c:pt idx="5">
                  <c:v>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лицеи!$B$15</c:f>
              <c:strCache>
                <c:ptCount val="1"/>
                <c:pt idx="0">
                  <c:v>488</c:v>
                </c:pt>
              </c:strCache>
            </c:strRef>
          </c:tx>
          <c:cat>
            <c:strRef>
              <c:f>лицеи!$C$12:$H$12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информатика</c:v>
                </c:pt>
              </c:strCache>
            </c:strRef>
          </c:cat>
          <c:val>
            <c:numRef>
              <c:f>лицеи!$C$15:$H$15</c:f>
              <c:numCache>
                <c:formatCode>General</c:formatCode>
                <c:ptCount val="6"/>
                <c:pt idx="0">
                  <c:v>77.209999999999994</c:v>
                </c:pt>
                <c:pt idx="1">
                  <c:v>61.13</c:v>
                </c:pt>
                <c:pt idx="2">
                  <c:v>69.459999999999994</c:v>
                </c:pt>
                <c:pt idx="3">
                  <c:v>82.88</c:v>
                </c:pt>
                <c:pt idx="4">
                  <c:v>73.430000000000007</c:v>
                </c:pt>
                <c:pt idx="5">
                  <c:v>77.33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лицеи!$B$16</c:f>
              <c:strCache>
                <c:ptCount val="1"/>
                <c:pt idx="0">
                  <c:v>623</c:v>
                </c:pt>
              </c:strCache>
            </c:strRef>
          </c:tx>
          <c:cat>
            <c:strRef>
              <c:f>лицеи!$C$12:$H$12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информатика</c:v>
                </c:pt>
              </c:strCache>
            </c:strRef>
          </c:cat>
          <c:val>
            <c:numRef>
              <c:f>лицеи!$C$16:$H$16</c:f>
              <c:numCache>
                <c:formatCode>General</c:formatCode>
                <c:ptCount val="6"/>
                <c:pt idx="0">
                  <c:v>72.73</c:v>
                </c:pt>
                <c:pt idx="1">
                  <c:v>50.47</c:v>
                </c:pt>
                <c:pt idx="2">
                  <c:v>51.75</c:v>
                </c:pt>
                <c:pt idx="3">
                  <c:v>87.7</c:v>
                </c:pt>
                <c:pt idx="4">
                  <c:v>80.790000000000006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99264"/>
        <c:axId val="156300800"/>
      </c:lineChart>
      <c:catAx>
        <c:axId val="156299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300800"/>
        <c:crosses val="autoZero"/>
        <c:auto val="1"/>
        <c:lblAlgn val="ctr"/>
        <c:lblOffset val="100"/>
        <c:noMultiLvlLbl val="0"/>
      </c:catAx>
      <c:valAx>
        <c:axId val="156300800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29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410922390962349"/>
          <c:y val="2.8973722009195128E-2"/>
          <c:w val="0.26942204431678041"/>
          <c:h val="0.16167429524439211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гимназии!$A$4</c:f>
              <c:strCache>
                <c:ptCount val="1"/>
                <c:pt idx="0">
                  <c:v>61</c:v>
                </c:pt>
              </c:strCache>
            </c:strRef>
          </c:tx>
          <c:spPr>
            <a:ln>
              <a:solidFill>
                <a:srgbClr val="99FF33"/>
              </a:solidFill>
            </a:ln>
          </c:spPr>
          <c:marker>
            <c:spPr>
              <a:ln>
                <a:solidFill>
                  <a:srgbClr val="99FF33"/>
                </a:solidFill>
              </a:ln>
            </c:spPr>
          </c:marker>
          <c:cat>
            <c:strRef>
              <c:f>гимназии!$B$3:$G$3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литература</c:v>
                </c:pt>
                <c:pt idx="5">
                  <c:v>ин.яз.</c:v>
                </c:pt>
              </c:strCache>
            </c:strRef>
          </c:cat>
          <c:val>
            <c:numRef>
              <c:f>гимназии!$B$4:$G$4</c:f>
              <c:numCache>
                <c:formatCode>General</c:formatCode>
                <c:ptCount val="6"/>
                <c:pt idx="0">
                  <c:v>74.14</c:v>
                </c:pt>
                <c:pt idx="1">
                  <c:v>55.5</c:v>
                </c:pt>
                <c:pt idx="2">
                  <c:v>68.209999999999994</c:v>
                </c:pt>
                <c:pt idx="3">
                  <c:v>61.2</c:v>
                </c:pt>
                <c:pt idx="4">
                  <c:v>62.2</c:v>
                </c:pt>
                <c:pt idx="5">
                  <c:v>79.62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гимназии!$A$5</c:f>
              <c:strCache>
                <c:ptCount val="1"/>
                <c:pt idx="0">
                  <c:v>73</c:v>
                </c:pt>
              </c:strCache>
            </c:strRef>
          </c:tx>
          <c:cat>
            <c:strRef>
              <c:f>гимназии!$B$3:$G$3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литература</c:v>
                </c:pt>
                <c:pt idx="5">
                  <c:v>ин.яз.</c:v>
                </c:pt>
              </c:strCache>
            </c:strRef>
          </c:cat>
          <c:val>
            <c:numRef>
              <c:f>гимназии!$B$5:$G$5</c:f>
              <c:numCache>
                <c:formatCode>General</c:formatCode>
                <c:ptCount val="6"/>
                <c:pt idx="0">
                  <c:v>76.27</c:v>
                </c:pt>
                <c:pt idx="1">
                  <c:v>61.98</c:v>
                </c:pt>
                <c:pt idx="2">
                  <c:v>76.03</c:v>
                </c:pt>
                <c:pt idx="3">
                  <c:v>72.5</c:v>
                </c:pt>
                <c:pt idx="4">
                  <c:v>66.83</c:v>
                </c:pt>
                <c:pt idx="5">
                  <c:v>88.67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гимназии!$A$6</c:f>
              <c:strCache>
                <c:ptCount val="1"/>
                <c:pt idx="0">
                  <c:v>74</c:v>
                </c:pt>
              </c:strCache>
            </c:strRef>
          </c:tx>
          <c:cat>
            <c:strRef>
              <c:f>гимназии!$B$3:$G$3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литература</c:v>
                </c:pt>
                <c:pt idx="5">
                  <c:v>ин.яз.</c:v>
                </c:pt>
              </c:strCache>
            </c:strRef>
          </c:cat>
          <c:val>
            <c:numRef>
              <c:f>гимназии!$B$6:$G$6</c:f>
              <c:numCache>
                <c:formatCode>General</c:formatCode>
                <c:ptCount val="6"/>
                <c:pt idx="0">
                  <c:v>81.11</c:v>
                </c:pt>
                <c:pt idx="1">
                  <c:v>59.92</c:v>
                </c:pt>
                <c:pt idx="2">
                  <c:v>72.099999999999994</c:v>
                </c:pt>
                <c:pt idx="3">
                  <c:v>77</c:v>
                </c:pt>
                <c:pt idx="4">
                  <c:v>74</c:v>
                </c:pt>
                <c:pt idx="5">
                  <c:v>80.67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гимназии!$A$7</c:f>
              <c:strCache>
                <c:ptCount val="1"/>
                <c:pt idx="0">
                  <c:v>92</c:v>
                </c:pt>
              </c:strCache>
            </c:strRef>
          </c:tx>
          <c:cat>
            <c:strRef>
              <c:f>гимназии!$B$3:$G$3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литература</c:v>
                </c:pt>
                <c:pt idx="5">
                  <c:v>ин.яз.</c:v>
                </c:pt>
              </c:strCache>
            </c:strRef>
          </c:cat>
          <c:val>
            <c:numRef>
              <c:f>гимназии!$B$7:$G$7</c:f>
              <c:numCache>
                <c:formatCode>General</c:formatCode>
                <c:ptCount val="6"/>
                <c:pt idx="0">
                  <c:v>78.540000000000006</c:v>
                </c:pt>
                <c:pt idx="1">
                  <c:v>55.57</c:v>
                </c:pt>
                <c:pt idx="2">
                  <c:v>73.17</c:v>
                </c:pt>
                <c:pt idx="3">
                  <c:v>69.58</c:v>
                </c:pt>
                <c:pt idx="4">
                  <c:v>57.13</c:v>
                </c:pt>
                <c:pt idx="5">
                  <c:v>79.099999999999994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гимназии!$A$8</c:f>
              <c:strCache>
                <c:ptCount val="1"/>
                <c:pt idx="0">
                  <c:v>105</c:v>
                </c:pt>
              </c:strCache>
            </c:strRef>
          </c:tx>
          <c:cat>
            <c:strRef>
              <c:f>гимназии!$B$3:$G$3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литература</c:v>
                </c:pt>
                <c:pt idx="5">
                  <c:v>ин.яз.</c:v>
                </c:pt>
              </c:strCache>
            </c:strRef>
          </c:cat>
          <c:val>
            <c:numRef>
              <c:f>гимназии!$B$8:$G$8</c:f>
              <c:numCache>
                <c:formatCode>General</c:formatCode>
                <c:ptCount val="6"/>
                <c:pt idx="0">
                  <c:v>72.099999999999994</c:v>
                </c:pt>
                <c:pt idx="1">
                  <c:v>57.73</c:v>
                </c:pt>
                <c:pt idx="2">
                  <c:v>65.78</c:v>
                </c:pt>
                <c:pt idx="3">
                  <c:v>68.67</c:v>
                </c:pt>
                <c:pt idx="4">
                  <c:v>59.5</c:v>
                </c:pt>
                <c:pt idx="5">
                  <c:v>74.45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гимназии!$A$9</c:f>
              <c:strCache>
                <c:ptCount val="1"/>
                <c:pt idx="0">
                  <c:v>107</c:v>
                </c:pt>
              </c:strCache>
            </c:strRef>
          </c:tx>
          <c:cat>
            <c:strRef>
              <c:f>гимназии!$B$3:$G$3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литература</c:v>
                </c:pt>
                <c:pt idx="5">
                  <c:v>ин.яз.</c:v>
                </c:pt>
              </c:strCache>
            </c:strRef>
          </c:cat>
          <c:val>
            <c:numRef>
              <c:f>гимназии!$B$9:$G$9</c:f>
              <c:numCache>
                <c:formatCode>General</c:formatCode>
                <c:ptCount val="6"/>
                <c:pt idx="0">
                  <c:v>68.92</c:v>
                </c:pt>
                <c:pt idx="1">
                  <c:v>45.18</c:v>
                </c:pt>
                <c:pt idx="2">
                  <c:v>74.69</c:v>
                </c:pt>
                <c:pt idx="3">
                  <c:v>74.8</c:v>
                </c:pt>
                <c:pt idx="4">
                  <c:v>56.67</c:v>
                </c:pt>
                <c:pt idx="5">
                  <c:v>74.25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гимназии!$A$10</c:f>
              <c:strCache>
                <c:ptCount val="1"/>
                <c:pt idx="0">
                  <c:v>114</c:v>
                </c:pt>
              </c:strCache>
            </c:strRef>
          </c:tx>
          <c:cat>
            <c:strRef>
              <c:f>гимназии!$B$3:$G$3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литература</c:v>
                </c:pt>
                <c:pt idx="5">
                  <c:v>ин.яз.</c:v>
                </c:pt>
              </c:strCache>
            </c:strRef>
          </c:cat>
          <c:val>
            <c:numRef>
              <c:f>гимназии!$B$10:$G$10</c:f>
              <c:numCache>
                <c:formatCode>General</c:formatCode>
                <c:ptCount val="6"/>
                <c:pt idx="0">
                  <c:v>72.37</c:v>
                </c:pt>
                <c:pt idx="1">
                  <c:v>53.5</c:v>
                </c:pt>
                <c:pt idx="2">
                  <c:v>61</c:v>
                </c:pt>
                <c:pt idx="3">
                  <c:v>50.2</c:v>
                </c:pt>
                <c:pt idx="4">
                  <c:v>45</c:v>
                </c:pt>
                <c:pt idx="5">
                  <c:v>66.25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гимназии!$A$11</c:f>
              <c:strCache>
                <c:ptCount val="1"/>
                <c:pt idx="0">
                  <c:v>622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</c:spPr>
          </c:marker>
          <c:cat>
            <c:strRef>
              <c:f>гимназии!$B$3:$G$3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литература</c:v>
                </c:pt>
                <c:pt idx="5">
                  <c:v>ин.яз.</c:v>
                </c:pt>
              </c:strCache>
            </c:strRef>
          </c:cat>
          <c:val>
            <c:numRef>
              <c:f>гимназии!$B$11:$G$11</c:f>
              <c:numCache>
                <c:formatCode>General</c:formatCode>
                <c:ptCount val="6"/>
                <c:pt idx="0">
                  <c:v>67.47</c:v>
                </c:pt>
                <c:pt idx="1">
                  <c:v>48.6</c:v>
                </c:pt>
                <c:pt idx="2">
                  <c:v>63.29</c:v>
                </c:pt>
                <c:pt idx="3">
                  <c:v>75.08</c:v>
                </c:pt>
                <c:pt idx="4">
                  <c:v>63</c:v>
                </c:pt>
                <c:pt idx="5">
                  <c:v>79.099999999999994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гимназии!$A$12</c:f>
              <c:strCache>
                <c:ptCount val="1"/>
                <c:pt idx="0">
                  <c:v>652</c:v>
                </c:pt>
              </c:strCache>
            </c:strRef>
          </c:tx>
          <c:cat>
            <c:strRef>
              <c:f>гимназии!$B$3:$G$3</c:f>
              <c:strCache>
                <c:ptCount val="6"/>
                <c:pt idx="0">
                  <c:v>русский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литература</c:v>
                </c:pt>
                <c:pt idx="5">
                  <c:v>ин.яз.</c:v>
                </c:pt>
              </c:strCache>
            </c:strRef>
          </c:cat>
          <c:val>
            <c:numRef>
              <c:f>гимназии!$B$12:$G$12</c:f>
              <c:numCache>
                <c:formatCode>General</c:formatCode>
                <c:ptCount val="6"/>
                <c:pt idx="0">
                  <c:v>69.760000000000005</c:v>
                </c:pt>
                <c:pt idx="1">
                  <c:v>48.21</c:v>
                </c:pt>
                <c:pt idx="2">
                  <c:v>66.52</c:v>
                </c:pt>
                <c:pt idx="3">
                  <c:v>67.33</c:v>
                </c:pt>
                <c:pt idx="4">
                  <c:v>54</c:v>
                </c:pt>
                <c:pt idx="5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73824"/>
        <c:axId val="156175360"/>
      </c:lineChart>
      <c:catAx>
        <c:axId val="15617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6175360"/>
        <c:crosses val="autoZero"/>
        <c:auto val="1"/>
        <c:lblAlgn val="ctr"/>
        <c:lblOffset val="100"/>
        <c:noMultiLvlLbl val="0"/>
      </c:catAx>
      <c:valAx>
        <c:axId val="156175360"/>
        <c:scaling>
          <c:orientation val="minMax"/>
          <c:max val="90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17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16655989015815"/>
          <c:y val="0.16569806057955724"/>
          <c:w val="9.0010338775828272E-2"/>
          <c:h val="0.5116678960887215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316569161692064E-2"/>
          <c:y val="2.6699685440508263E-2"/>
          <c:w val="0.91667565392463179"/>
          <c:h val="0.86345134035700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Иностр.яз.!$R$16</c:f>
              <c:strCache>
                <c:ptCount val="1"/>
                <c:pt idx="0">
                  <c:v>русский язык</c:v>
                </c:pt>
              </c:strCache>
            </c:strRef>
          </c:tx>
          <c:invertIfNegative val="0"/>
          <c:cat>
            <c:numRef>
              <c:f>Иностр.яз.!$Q$17:$Q$23</c:f>
              <c:numCache>
                <c:formatCode>General</c:formatCode>
                <c:ptCount val="7"/>
                <c:pt idx="0">
                  <c:v>65</c:v>
                </c:pt>
                <c:pt idx="1">
                  <c:v>83</c:v>
                </c:pt>
                <c:pt idx="2">
                  <c:v>124</c:v>
                </c:pt>
                <c:pt idx="3">
                  <c:v>135</c:v>
                </c:pt>
                <c:pt idx="4">
                  <c:v>457</c:v>
                </c:pt>
                <c:pt idx="5">
                  <c:v>534</c:v>
                </c:pt>
                <c:pt idx="6">
                  <c:v>605</c:v>
                </c:pt>
              </c:numCache>
            </c:numRef>
          </c:cat>
          <c:val>
            <c:numRef>
              <c:f>Иностр.яз.!$R$17:$R$23</c:f>
              <c:numCache>
                <c:formatCode>General</c:formatCode>
                <c:ptCount val="7"/>
                <c:pt idx="0">
                  <c:v>69.099999999999994</c:v>
                </c:pt>
                <c:pt idx="1">
                  <c:v>74.56</c:v>
                </c:pt>
                <c:pt idx="2">
                  <c:v>70.73</c:v>
                </c:pt>
                <c:pt idx="3">
                  <c:v>69.63</c:v>
                </c:pt>
                <c:pt idx="4">
                  <c:v>69.88</c:v>
                </c:pt>
                <c:pt idx="5">
                  <c:v>71.489999999999995</c:v>
                </c:pt>
                <c:pt idx="6">
                  <c:v>78.12</c:v>
                </c:pt>
              </c:numCache>
            </c:numRef>
          </c:val>
        </c:ser>
        <c:ser>
          <c:idx val="1"/>
          <c:order val="1"/>
          <c:tx>
            <c:strRef>
              <c:f>Иностр.яз.!$S$16</c:f>
              <c:strCache>
                <c:ptCount val="1"/>
                <c:pt idx="0">
                  <c:v>иностранный язык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5817873748955648E-3"/>
                  <c:y val="-1.3778853950874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Иностр.яз.!$Q$17:$Q$23</c:f>
              <c:numCache>
                <c:formatCode>General</c:formatCode>
                <c:ptCount val="7"/>
                <c:pt idx="0">
                  <c:v>65</c:v>
                </c:pt>
                <c:pt idx="1">
                  <c:v>83</c:v>
                </c:pt>
                <c:pt idx="2">
                  <c:v>124</c:v>
                </c:pt>
                <c:pt idx="3">
                  <c:v>135</c:v>
                </c:pt>
                <c:pt idx="4">
                  <c:v>457</c:v>
                </c:pt>
                <c:pt idx="5">
                  <c:v>534</c:v>
                </c:pt>
                <c:pt idx="6">
                  <c:v>605</c:v>
                </c:pt>
              </c:numCache>
            </c:numRef>
          </c:cat>
          <c:val>
            <c:numRef>
              <c:f>Иностр.яз.!$S$17:$S$23</c:f>
              <c:numCache>
                <c:formatCode>General</c:formatCode>
                <c:ptCount val="7"/>
                <c:pt idx="0">
                  <c:v>64.81</c:v>
                </c:pt>
                <c:pt idx="1">
                  <c:v>74.58</c:v>
                </c:pt>
                <c:pt idx="2">
                  <c:v>70.42</c:v>
                </c:pt>
                <c:pt idx="3">
                  <c:v>73.5</c:v>
                </c:pt>
                <c:pt idx="4">
                  <c:v>83.6</c:v>
                </c:pt>
                <c:pt idx="5">
                  <c:v>87.13</c:v>
                </c:pt>
                <c:pt idx="6">
                  <c:v>83.13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571136"/>
        <c:axId val="156572672"/>
      </c:barChart>
      <c:catAx>
        <c:axId val="15657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56572672"/>
        <c:crosses val="autoZero"/>
        <c:auto val="1"/>
        <c:lblAlgn val="ctr"/>
        <c:lblOffset val="100"/>
        <c:noMultiLvlLbl val="0"/>
      </c:catAx>
      <c:valAx>
        <c:axId val="15657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57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325643936921806"/>
          <c:y val="1.3778853950874805E-2"/>
          <c:w val="0.32248521962930876"/>
          <c:h val="0.1724016716028235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05989782612325E-2"/>
          <c:y val="7.0671525771508759E-2"/>
          <c:w val="0.92553087010813073"/>
          <c:h val="0.71952622954174683"/>
        </c:manualLayout>
      </c:layout>
      <c:lineChart>
        <c:grouping val="standard"/>
        <c:varyColors val="0"/>
        <c:ser>
          <c:idx val="0"/>
          <c:order val="0"/>
          <c:tx>
            <c:v>Средний балл ОУ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dLbls>
            <c:txPr>
              <a:bodyPr rot="-324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PowerPoint]Общество'!$F$3:$F$58</c:f>
              <c:strCache>
                <c:ptCount val="56"/>
                <c:pt idx="0">
                  <c:v>33</c:v>
                </c:pt>
                <c:pt idx="1">
                  <c:v>73</c:v>
                </c:pt>
                <c:pt idx="2">
                  <c:v>МГ</c:v>
                </c:pt>
                <c:pt idx="3">
                  <c:v>107</c:v>
                </c:pt>
                <c:pt idx="4">
                  <c:v>92</c:v>
                </c:pt>
                <c:pt idx="5">
                  <c:v>605</c:v>
                </c:pt>
                <c:pt idx="6">
                  <c:v>74</c:v>
                </c:pt>
                <c:pt idx="7">
                  <c:v>584</c:v>
                </c:pt>
                <c:pt idx="8">
                  <c:v>623</c:v>
                </c:pt>
                <c:pt idx="9">
                  <c:v>534</c:v>
                </c:pt>
                <c:pt idx="10">
                  <c:v>117</c:v>
                </c:pt>
                <c:pt idx="11">
                  <c:v>457</c:v>
                </c:pt>
                <c:pt idx="12">
                  <c:v>Паскаль</c:v>
                </c:pt>
                <c:pt idx="13">
                  <c:v>101</c:v>
                </c:pt>
                <c:pt idx="14">
                  <c:v>61</c:v>
                </c:pt>
                <c:pt idx="15">
                  <c:v>135</c:v>
                </c:pt>
                <c:pt idx="16">
                  <c:v>Менахем</c:v>
                </c:pt>
                <c:pt idx="17">
                  <c:v>488</c:v>
                </c:pt>
                <c:pt idx="18">
                  <c:v>652</c:v>
                </c:pt>
                <c:pt idx="19">
                  <c:v>105</c:v>
                </c:pt>
                <c:pt idx="20">
                  <c:v>83</c:v>
                </c:pt>
                <c:pt idx="21">
                  <c:v>65</c:v>
                </c:pt>
                <c:pt idx="22">
                  <c:v>560</c:v>
                </c:pt>
                <c:pt idx="23">
                  <c:v>471</c:v>
                </c:pt>
                <c:pt idx="24">
                  <c:v>60</c:v>
                </c:pt>
                <c:pt idx="25">
                  <c:v>468</c:v>
                </c:pt>
                <c:pt idx="26">
                  <c:v>103</c:v>
                </c:pt>
                <c:pt idx="27">
                  <c:v>622</c:v>
                </c:pt>
                <c:pt idx="28">
                  <c:v>124</c:v>
                </c:pt>
                <c:pt idx="29">
                  <c:v>76</c:v>
                </c:pt>
                <c:pt idx="30">
                  <c:v>90</c:v>
                </c:pt>
                <c:pt idx="31">
                  <c:v>114</c:v>
                </c:pt>
                <c:pt idx="32">
                  <c:v>486</c:v>
                </c:pt>
                <c:pt idx="33">
                  <c:v>518</c:v>
                </c:pt>
                <c:pt idx="34">
                  <c:v>453</c:v>
                </c:pt>
                <c:pt idx="35">
                  <c:v>120</c:v>
                </c:pt>
                <c:pt idx="36">
                  <c:v>112</c:v>
                </c:pt>
                <c:pt idx="37">
                  <c:v>483</c:v>
                </c:pt>
                <c:pt idx="38">
                  <c:v>558</c:v>
                </c:pt>
                <c:pt idx="39">
                  <c:v>123</c:v>
                </c:pt>
                <c:pt idx="40">
                  <c:v>115</c:v>
                </c:pt>
                <c:pt idx="41">
                  <c:v>62</c:v>
                </c:pt>
                <c:pt idx="42">
                  <c:v>475</c:v>
                </c:pt>
                <c:pt idx="43">
                  <c:v>110</c:v>
                </c:pt>
                <c:pt idx="44">
                  <c:v>559</c:v>
                </c:pt>
                <c:pt idx="45">
                  <c:v>463</c:v>
                </c:pt>
                <c:pt idx="46">
                  <c:v>102</c:v>
                </c:pt>
                <c:pt idx="47">
                  <c:v>94</c:v>
                </c:pt>
                <c:pt idx="48">
                  <c:v>104</c:v>
                </c:pt>
                <c:pt idx="49">
                  <c:v>118</c:v>
                </c:pt>
                <c:pt idx="50">
                  <c:v>97</c:v>
                </c:pt>
                <c:pt idx="51">
                  <c:v>469</c:v>
                </c:pt>
                <c:pt idx="52">
                  <c:v>494</c:v>
                </c:pt>
                <c:pt idx="53">
                  <c:v>474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'[Диаграмма в Microsoft PowerPoint]Общество'!$G$3:$G$58</c:f>
              <c:numCache>
                <c:formatCode>General</c:formatCode>
                <c:ptCount val="56"/>
                <c:pt idx="0">
                  <c:v>78</c:v>
                </c:pt>
                <c:pt idx="1">
                  <c:v>76.03</c:v>
                </c:pt>
                <c:pt idx="2">
                  <c:v>75</c:v>
                </c:pt>
                <c:pt idx="3">
                  <c:v>74.69</c:v>
                </c:pt>
                <c:pt idx="4">
                  <c:v>73.17</c:v>
                </c:pt>
                <c:pt idx="5">
                  <c:v>72.319999999999993</c:v>
                </c:pt>
                <c:pt idx="6">
                  <c:v>72.099999999999994</c:v>
                </c:pt>
                <c:pt idx="7">
                  <c:v>72</c:v>
                </c:pt>
                <c:pt idx="8">
                  <c:v>71.33</c:v>
                </c:pt>
                <c:pt idx="9">
                  <c:v>71</c:v>
                </c:pt>
                <c:pt idx="10">
                  <c:v>68.8</c:v>
                </c:pt>
                <c:pt idx="11">
                  <c:v>68.599999999999994</c:v>
                </c:pt>
                <c:pt idx="12">
                  <c:v>68.599999999999994</c:v>
                </c:pt>
                <c:pt idx="13">
                  <c:v>68.430000000000007</c:v>
                </c:pt>
                <c:pt idx="14">
                  <c:v>68.209999999999994</c:v>
                </c:pt>
                <c:pt idx="15">
                  <c:v>67.8</c:v>
                </c:pt>
                <c:pt idx="16">
                  <c:v>67.67</c:v>
                </c:pt>
                <c:pt idx="17">
                  <c:v>67.36</c:v>
                </c:pt>
                <c:pt idx="18">
                  <c:v>66.52</c:v>
                </c:pt>
                <c:pt idx="19">
                  <c:v>65.78</c:v>
                </c:pt>
                <c:pt idx="20">
                  <c:v>65.599999999999994</c:v>
                </c:pt>
                <c:pt idx="21">
                  <c:v>64.52</c:v>
                </c:pt>
                <c:pt idx="22">
                  <c:v>64.319999999999993</c:v>
                </c:pt>
                <c:pt idx="23">
                  <c:v>63.96</c:v>
                </c:pt>
                <c:pt idx="24">
                  <c:v>63.83</c:v>
                </c:pt>
                <c:pt idx="25">
                  <c:v>63.67</c:v>
                </c:pt>
                <c:pt idx="26">
                  <c:v>63.42</c:v>
                </c:pt>
                <c:pt idx="27">
                  <c:v>63.29</c:v>
                </c:pt>
                <c:pt idx="28">
                  <c:v>63.24</c:v>
                </c:pt>
                <c:pt idx="29">
                  <c:v>62.79</c:v>
                </c:pt>
                <c:pt idx="30">
                  <c:v>62.57</c:v>
                </c:pt>
                <c:pt idx="31">
                  <c:v>61</c:v>
                </c:pt>
                <c:pt idx="32">
                  <c:v>60.81</c:v>
                </c:pt>
                <c:pt idx="33">
                  <c:v>60.52</c:v>
                </c:pt>
                <c:pt idx="34">
                  <c:v>60.44</c:v>
                </c:pt>
                <c:pt idx="35">
                  <c:v>60.13</c:v>
                </c:pt>
                <c:pt idx="36">
                  <c:v>59.94</c:v>
                </c:pt>
                <c:pt idx="37">
                  <c:v>59.41</c:v>
                </c:pt>
                <c:pt idx="38">
                  <c:v>59.4</c:v>
                </c:pt>
                <c:pt idx="39">
                  <c:v>58.81</c:v>
                </c:pt>
                <c:pt idx="40">
                  <c:v>58</c:v>
                </c:pt>
                <c:pt idx="41">
                  <c:v>57.74</c:v>
                </c:pt>
                <c:pt idx="42">
                  <c:v>57.33</c:v>
                </c:pt>
                <c:pt idx="43">
                  <c:v>56.83</c:v>
                </c:pt>
                <c:pt idx="44">
                  <c:v>56.21</c:v>
                </c:pt>
                <c:pt idx="45">
                  <c:v>55.88</c:v>
                </c:pt>
                <c:pt idx="46">
                  <c:v>55.43</c:v>
                </c:pt>
                <c:pt idx="47">
                  <c:v>55.38</c:v>
                </c:pt>
                <c:pt idx="48">
                  <c:v>53.54</c:v>
                </c:pt>
                <c:pt idx="49">
                  <c:v>52.57</c:v>
                </c:pt>
                <c:pt idx="50">
                  <c:v>52.29</c:v>
                </c:pt>
                <c:pt idx="51">
                  <c:v>51.67</c:v>
                </c:pt>
                <c:pt idx="52">
                  <c:v>51</c:v>
                </c:pt>
                <c:pt idx="53">
                  <c:v>50.64</c:v>
                </c:pt>
                <c:pt idx="54">
                  <c:v>49.22</c:v>
                </c:pt>
                <c:pt idx="55">
                  <c:v>46.83</c:v>
                </c:pt>
              </c:numCache>
            </c:numRef>
          </c:val>
          <c:smooth val="0"/>
        </c:ser>
        <c:ser>
          <c:idx val="1"/>
          <c:order val="1"/>
          <c:tx>
            <c:v>Участники экзамена</c:v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PowerPoint]Общество'!$F$3:$F$58</c:f>
              <c:strCache>
                <c:ptCount val="56"/>
                <c:pt idx="0">
                  <c:v>33</c:v>
                </c:pt>
                <c:pt idx="1">
                  <c:v>73</c:v>
                </c:pt>
                <c:pt idx="2">
                  <c:v>МГ</c:v>
                </c:pt>
                <c:pt idx="3">
                  <c:v>107</c:v>
                </c:pt>
                <c:pt idx="4">
                  <c:v>92</c:v>
                </c:pt>
                <c:pt idx="5">
                  <c:v>605</c:v>
                </c:pt>
                <c:pt idx="6">
                  <c:v>74</c:v>
                </c:pt>
                <c:pt idx="7">
                  <c:v>584</c:v>
                </c:pt>
                <c:pt idx="8">
                  <c:v>623</c:v>
                </c:pt>
                <c:pt idx="9">
                  <c:v>534</c:v>
                </c:pt>
                <c:pt idx="10">
                  <c:v>117</c:v>
                </c:pt>
                <c:pt idx="11">
                  <c:v>457</c:v>
                </c:pt>
                <c:pt idx="12">
                  <c:v>Паскаль</c:v>
                </c:pt>
                <c:pt idx="13">
                  <c:v>101</c:v>
                </c:pt>
                <c:pt idx="14">
                  <c:v>61</c:v>
                </c:pt>
                <c:pt idx="15">
                  <c:v>135</c:v>
                </c:pt>
                <c:pt idx="16">
                  <c:v>Менахем</c:v>
                </c:pt>
                <c:pt idx="17">
                  <c:v>488</c:v>
                </c:pt>
                <c:pt idx="18">
                  <c:v>652</c:v>
                </c:pt>
                <c:pt idx="19">
                  <c:v>105</c:v>
                </c:pt>
                <c:pt idx="20">
                  <c:v>83</c:v>
                </c:pt>
                <c:pt idx="21">
                  <c:v>65</c:v>
                </c:pt>
                <c:pt idx="22">
                  <c:v>560</c:v>
                </c:pt>
                <c:pt idx="23">
                  <c:v>471</c:v>
                </c:pt>
                <c:pt idx="24">
                  <c:v>60</c:v>
                </c:pt>
                <c:pt idx="25">
                  <c:v>468</c:v>
                </c:pt>
                <c:pt idx="26">
                  <c:v>103</c:v>
                </c:pt>
                <c:pt idx="27">
                  <c:v>622</c:v>
                </c:pt>
                <c:pt idx="28">
                  <c:v>124</c:v>
                </c:pt>
                <c:pt idx="29">
                  <c:v>76</c:v>
                </c:pt>
                <c:pt idx="30">
                  <c:v>90</c:v>
                </c:pt>
                <c:pt idx="31">
                  <c:v>114</c:v>
                </c:pt>
                <c:pt idx="32">
                  <c:v>486</c:v>
                </c:pt>
                <c:pt idx="33">
                  <c:v>518</c:v>
                </c:pt>
                <c:pt idx="34">
                  <c:v>453</c:v>
                </c:pt>
                <c:pt idx="35">
                  <c:v>120</c:v>
                </c:pt>
                <c:pt idx="36">
                  <c:v>112</c:v>
                </c:pt>
                <c:pt idx="37">
                  <c:v>483</c:v>
                </c:pt>
                <c:pt idx="38">
                  <c:v>558</c:v>
                </c:pt>
                <c:pt idx="39">
                  <c:v>123</c:v>
                </c:pt>
                <c:pt idx="40">
                  <c:v>115</c:v>
                </c:pt>
                <c:pt idx="41">
                  <c:v>62</c:v>
                </c:pt>
                <c:pt idx="42">
                  <c:v>475</c:v>
                </c:pt>
                <c:pt idx="43">
                  <c:v>110</c:v>
                </c:pt>
                <c:pt idx="44">
                  <c:v>559</c:v>
                </c:pt>
                <c:pt idx="45">
                  <c:v>463</c:v>
                </c:pt>
                <c:pt idx="46">
                  <c:v>102</c:v>
                </c:pt>
                <c:pt idx="47">
                  <c:v>94</c:v>
                </c:pt>
                <c:pt idx="48">
                  <c:v>104</c:v>
                </c:pt>
                <c:pt idx="49">
                  <c:v>118</c:v>
                </c:pt>
                <c:pt idx="50">
                  <c:v>97</c:v>
                </c:pt>
                <c:pt idx="51">
                  <c:v>469</c:v>
                </c:pt>
                <c:pt idx="52">
                  <c:v>494</c:v>
                </c:pt>
                <c:pt idx="53">
                  <c:v>474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'[Диаграмма в Microsoft PowerPoint]Общество'!$H$3:$H$58</c:f>
              <c:numCache>
                <c:formatCode>General</c:formatCode>
                <c:ptCount val="56"/>
                <c:pt idx="0">
                  <c:v>1</c:v>
                </c:pt>
                <c:pt idx="1">
                  <c:v>30</c:v>
                </c:pt>
                <c:pt idx="2">
                  <c:v>1</c:v>
                </c:pt>
                <c:pt idx="3">
                  <c:v>13</c:v>
                </c:pt>
                <c:pt idx="4">
                  <c:v>23</c:v>
                </c:pt>
                <c:pt idx="5">
                  <c:v>19</c:v>
                </c:pt>
                <c:pt idx="6">
                  <c:v>11</c:v>
                </c:pt>
                <c:pt idx="7">
                  <c:v>1</c:v>
                </c:pt>
                <c:pt idx="8">
                  <c:v>3</c:v>
                </c:pt>
                <c:pt idx="9">
                  <c:v>19</c:v>
                </c:pt>
                <c:pt idx="10">
                  <c:v>10</c:v>
                </c:pt>
                <c:pt idx="11">
                  <c:v>10</c:v>
                </c:pt>
                <c:pt idx="12">
                  <c:v>5</c:v>
                </c:pt>
                <c:pt idx="13">
                  <c:v>30</c:v>
                </c:pt>
                <c:pt idx="14">
                  <c:v>47</c:v>
                </c:pt>
                <c:pt idx="15">
                  <c:v>30</c:v>
                </c:pt>
                <c:pt idx="16">
                  <c:v>6</c:v>
                </c:pt>
                <c:pt idx="17">
                  <c:v>11</c:v>
                </c:pt>
                <c:pt idx="18">
                  <c:v>21</c:v>
                </c:pt>
                <c:pt idx="19">
                  <c:v>9</c:v>
                </c:pt>
                <c:pt idx="20">
                  <c:v>15</c:v>
                </c:pt>
                <c:pt idx="21">
                  <c:v>23</c:v>
                </c:pt>
                <c:pt idx="22">
                  <c:v>19</c:v>
                </c:pt>
                <c:pt idx="23">
                  <c:v>22</c:v>
                </c:pt>
                <c:pt idx="24">
                  <c:v>18</c:v>
                </c:pt>
                <c:pt idx="25">
                  <c:v>6</c:v>
                </c:pt>
                <c:pt idx="26">
                  <c:v>19</c:v>
                </c:pt>
                <c:pt idx="27">
                  <c:v>34</c:v>
                </c:pt>
                <c:pt idx="28">
                  <c:v>17</c:v>
                </c:pt>
                <c:pt idx="29">
                  <c:v>19</c:v>
                </c:pt>
                <c:pt idx="30">
                  <c:v>23</c:v>
                </c:pt>
                <c:pt idx="31">
                  <c:v>17</c:v>
                </c:pt>
                <c:pt idx="32">
                  <c:v>11</c:v>
                </c:pt>
                <c:pt idx="33">
                  <c:v>21</c:v>
                </c:pt>
                <c:pt idx="34">
                  <c:v>16</c:v>
                </c:pt>
                <c:pt idx="35">
                  <c:v>15</c:v>
                </c:pt>
                <c:pt idx="36">
                  <c:v>31</c:v>
                </c:pt>
                <c:pt idx="37">
                  <c:v>27</c:v>
                </c:pt>
                <c:pt idx="38">
                  <c:v>20</c:v>
                </c:pt>
                <c:pt idx="39">
                  <c:v>17</c:v>
                </c:pt>
                <c:pt idx="40">
                  <c:v>13</c:v>
                </c:pt>
                <c:pt idx="41">
                  <c:v>23</c:v>
                </c:pt>
                <c:pt idx="42">
                  <c:v>12</c:v>
                </c:pt>
                <c:pt idx="43">
                  <c:v>18</c:v>
                </c:pt>
                <c:pt idx="44">
                  <c:v>29</c:v>
                </c:pt>
                <c:pt idx="45">
                  <c:v>24</c:v>
                </c:pt>
                <c:pt idx="46">
                  <c:v>14</c:v>
                </c:pt>
                <c:pt idx="47">
                  <c:v>8</c:v>
                </c:pt>
                <c:pt idx="48">
                  <c:v>26</c:v>
                </c:pt>
                <c:pt idx="49">
                  <c:v>14</c:v>
                </c:pt>
                <c:pt idx="50">
                  <c:v>14</c:v>
                </c:pt>
                <c:pt idx="51">
                  <c:v>6</c:v>
                </c:pt>
                <c:pt idx="52">
                  <c:v>11</c:v>
                </c:pt>
                <c:pt idx="53">
                  <c:v>11</c:v>
                </c:pt>
                <c:pt idx="54">
                  <c:v>67</c:v>
                </c:pt>
                <c:pt idx="55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v>Средний балл Выборгского района</c:v>
          </c:tx>
          <c:marker>
            <c:symbol val="none"/>
          </c:marker>
          <c:cat>
            <c:strRef>
              <c:f>'[Диаграмма в Microsoft PowerPoint]Общество'!$F$3:$F$58</c:f>
              <c:strCache>
                <c:ptCount val="56"/>
                <c:pt idx="0">
                  <c:v>33</c:v>
                </c:pt>
                <c:pt idx="1">
                  <c:v>73</c:v>
                </c:pt>
                <c:pt idx="2">
                  <c:v>МГ</c:v>
                </c:pt>
                <c:pt idx="3">
                  <c:v>107</c:v>
                </c:pt>
                <c:pt idx="4">
                  <c:v>92</c:v>
                </c:pt>
                <c:pt idx="5">
                  <c:v>605</c:v>
                </c:pt>
                <c:pt idx="6">
                  <c:v>74</c:v>
                </c:pt>
                <c:pt idx="7">
                  <c:v>584</c:v>
                </c:pt>
                <c:pt idx="8">
                  <c:v>623</c:v>
                </c:pt>
                <c:pt idx="9">
                  <c:v>534</c:v>
                </c:pt>
                <c:pt idx="10">
                  <c:v>117</c:v>
                </c:pt>
                <c:pt idx="11">
                  <c:v>457</c:v>
                </c:pt>
                <c:pt idx="12">
                  <c:v>Паскаль</c:v>
                </c:pt>
                <c:pt idx="13">
                  <c:v>101</c:v>
                </c:pt>
                <c:pt idx="14">
                  <c:v>61</c:v>
                </c:pt>
                <c:pt idx="15">
                  <c:v>135</c:v>
                </c:pt>
                <c:pt idx="16">
                  <c:v>Менахем</c:v>
                </c:pt>
                <c:pt idx="17">
                  <c:v>488</c:v>
                </c:pt>
                <c:pt idx="18">
                  <c:v>652</c:v>
                </c:pt>
                <c:pt idx="19">
                  <c:v>105</c:v>
                </c:pt>
                <c:pt idx="20">
                  <c:v>83</c:v>
                </c:pt>
                <c:pt idx="21">
                  <c:v>65</c:v>
                </c:pt>
                <c:pt idx="22">
                  <c:v>560</c:v>
                </c:pt>
                <c:pt idx="23">
                  <c:v>471</c:v>
                </c:pt>
                <c:pt idx="24">
                  <c:v>60</c:v>
                </c:pt>
                <c:pt idx="25">
                  <c:v>468</c:v>
                </c:pt>
                <c:pt idx="26">
                  <c:v>103</c:v>
                </c:pt>
                <c:pt idx="27">
                  <c:v>622</c:v>
                </c:pt>
                <c:pt idx="28">
                  <c:v>124</c:v>
                </c:pt>
                <c:pt idx="29">
                  <c:v>76</c:v>
                </c:pt>
                <c:pt idx="30">
                  <c:v>90</c:v>
                </c:pt>
                <c:pt idx="31">
                  <c:v>114</c:v>
                </c:pt>
                <c:pt idx="32">
                  <c:v>486</c:v>
                </c:pt>
                <c:pt idx="33">
                  <c:v>518</c:v>
                </c:pt>
                <c:pt idx="34">
                  <c:v>453</c:v>
                </c:pt>
                <c:pt idx="35">
                  <c:v>120</c:v>
                </c:pt>
                <c:pt idx="36">
                  <c:v>112</c:v>
                </c:pt>
                <c:pt idx="37">
                  <c:v>483</c:v>
                </c:pt>
                <c:pt idx="38">
                  <c:v>558</c:v>
                </c:pt>
                <c:pt idx="39">
                  <c:v>123</c:v>
                </c:pt>
                <c:pt idx="40">
                  <c:v>115</c:v>
                </c:pt>
                <c:pt idx="41">
                  <c:v>62</c:v>
                </c:pt>
                <c:pt idx="42">
                  <c:v>475</c:v>
                </c:pt>
                <c:pt idx="43">
                  <c:v>110</c:v>
                </c:pt>
                <c:pt idx="44">
                  <c:v>559</c:v>
                </c:pt>
                <c:pt idx="45">
                  <c:v>463</c:v>
                </c:pt>
                <c:pt idx="46">
                  <c:v>102</c:v>
                </c:pt>
                <c:pt idx="47">
                  <c:v>94</c:v>
                </c:pt>
                <c:pt idx="48">
                  <c:v>104</c:v>
                </c:pt>
                <c:pt idx="49">
                  <c:v>118</c:v>
                </c:pt>
                <c:pt idx="50">
                  <c:v>97</c:v>
                </c:pt>
                <c:pt idx="51">
                  <c:v>469</c:v>
                </c:pt>
                <c:pt idx="52">
                  <c:v>494</c:v>
                </c:pt>
                <c:pt idx="53">
                  <c:v>474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'[Диаграмма в Microsoft PowerPoint]Общество'!$I$3:$I$58</c:f>
              <c:numCache>
                <c:formatCode>General</c:formatCode>
                <c:ptCount val="56"/>
                <c:pt idx="0">
                  <c:v>62.78</c:v>
                </c:pt>
                <c:pt idx="1">
                  <c:v>62.78</c:v>
                </c:pt>
                <c:pt idx="2">
                  <c:v>62.78</c:v>
                </c:pt>
                <c:pt idx="3">
                  <c:v>62.78</c:v>
                </c:pt>
                <c:pt idx="4">
                  <c:v>62.78</c:v>
                </c:pt>
                <c:pt idx="5">
                  <c:v>62.78</c:v>
                </c:pt>
                <c:pt idx="6">
                  <c:v>62.78</c:v>
                </c:pt>
                <c:pt idx="7">
                  <c:v>62.78</c:v>
                </c:pt>
                <c:pt idx="8">
                  <c:v>62.78</c:v>
                </c:pt>
                <c:pt idx="9">
                  <c:v>62.78</c:v>
                </c:pt>
                <c:pt idx="10">
                  <c:v>62.78</c:v>
                </c:pt>
                <c:pt idx="11">
                  <c:v>62.78</c:v>
                </c:pt>
                <c:pt idx="12">
                  <c:v>62.78</c:v>
                </c:pt>
                <c:pt idx="13">
                  <c:v>62.78</c:v>
                </c:pt>
                <c:pt idx="14">
                  <c:v>62.78</c:v>
                </c:pt>
                <c:pt idx="15">
                  <c:v>62.78</c:v>
                </c:pt>
                <c:pt idx="16">
                  <c:v>62.78</c:v>
                </c:pt>
                <c:pt idx="17">
                  <c:v>62.78</c:v>
                </c:pt>
                <c:pt idx="18">
                  <c:v>62.78</c:v>
                </c:pt>
                <c:pt idx="19">
                  <c:v>62.78</c:v>
                </c:pt>
                <c:pt idx="20">
                  <c:v>62.78</c:v>
                </c:pt>
                <c:pt idx="21">
                  <c:v>62.78</c:v>
                </c:pt>
                <c:pt idx="22">
                  <c:v>62.78</c:v>
                </c:pt>
                <c:pt idx="23">
                  <c:v>62.78</c:v>
                </c:pt>
                <c:pt idx="24">
                  <c:v>62.78</c:v>
                </c:pt>
                <c:pt idx="25">
                  <c:v>62.78</c:v>
                </c:pt>
                <c:pt idx="26">
                  <c:v>62.78</c:v>
                </c:pt>
                <c:pt idx="27">
                  <c:v>62.78</c:v>
                </c:pt>
                <c:pt idx="28">
                  <c:v>62.78</c:v>
                </c:pt>
                <c:pt idx="29">
                  <c:v>62.78</c:v>
                </c:pt>
                <c:pt idx="30">
                  <c:v>62.78</c:v>
                </c:pt>
                <c:pt idx="31">
                  <c:v>62.78</c:v>
                </c:pt>
                <c:pt idx="32">
                  <c:v>62.78</c:v>
                </c:pt>
                <c:pt idx="33">
                  <c:v>62.78</c:v>
                </c:pt>
                <c:pt idx="34">
                  <c:v>62.78</c:v>
                </c:pt>
                <c:pt idx="35">
                  <c:v>62.78</c:v>
                </c:pt>
                <c:pt idx="36">
                  <c:v>62.78</c:v>
                </c:pt>
                <c:pt idx="37">
                  <c:v>62.78</c:v>
                </c:pt>
                <c:pt idx="38">
                  <c:v>62.78</c:v>
                </c:pt>
                <c:pt idx="39">
                  <c:v>62.78</c:v>
                </c:pt>
                <c:pt idx="40">
                  <c:v>62.78</c:v>
                </c:pt>
                <c:pt idx="41">
                  <c:v>62.78</c:v>
                </c:pt>
                <c:pt idx="42">
                  <c:v>62.78</c:v>
                </c:pt>
                <c:pt idx="43">
                  <c:v>62.78</c:v>
                </c:pt>
                <c:pt idx="44">
                  <c:v>62.78</c:v>
                </c:pt>
                <c:pt idx="45">
                  <c:v>62.78</c:v>
                </c:pt>
                <c:pt idx="46">
                  <c:v>62.78</c:v>
                </c:pt>
                <c:pt idx="47">
                  <c:v>62.78</c:v>
                </c:pt>
                <c:pt idx="48">
                  <c:v>62.78</c:v>
                </c:pt>
                <c:pt idx="49">
                  <c:v>62.78</c:v>
                </c:pt>
                <c:pt idx="50">
                  <c:v>62.78</c:v>
                </c:pt>
                <c:pt idx="51">
                  <c:v>62.78</c:v>
                </c:pt>
                <c:pt idx="52">
                  <c:v>62.78</c:v>
                </c:pt>
                <c:pt idx="53">
                  <c:v>62.78</c:v>
                </c:pt>
                <c:pt idx="54">
                  <c:v>62.78</c:v>
                </c:pt>
                <c:pt idx="55">
                  <c:v>62.78</c:v>
                </c:pt>
              </c:numCache>
            </c:numRef>
          </c:val>
          <c:smooth val="0"/>
        </c:ser>
        <c:ser>
          <c:idx val="3"/>
          <c:order val="3"/>
          <c:tx>
            <c:v>Средний балл СПб</c:v>
          </c:tx>
          <c:marker>
            <c:symbol val="none"/>
          </c:marker>
          <c:cat>
            <c:strRef>
              <c:f>'[Диаграмма в Microsoft PowerPoint]Общество'!$F$3:$F$58</c:f>
              <c:strCache>
                <c:ptCount val="56"/>
                <c:pt idx="0">
                  <c:v>33</c:v>
                </c:pt>
                <c:pt idx="1">
                  <c:v>73</c:v>
                </c:pt>
                <c:pt idx="2">
                  <c:v>МГ</c:v>
                </c:pt>
                <c:pt idx="3">
                  <c:v>107</c:v>
                </c:pt>
                <c:pt idx="4">
                  <c:v>92</c:v>
                </c:pt>
                <c:pt idx="5">
                  <c:v>605</c:v>
                </c:pt>
                <c:pt idx="6">
                  <c:v>74</c:v>
                </c:pt>
                <c:pt idx="7">
                  <c:v>584</c:v>
                </c:pt>
                <c:pt idx="8">
                  <c:v>623</c:v>
                </c:pt>
                <c:pt idx="9">
                  <c:v>534</c:v>
                </c:pt>
                <c:pt idx="10">
                  <c:v>117</c:v>
                </c:pt>
                <c:pt idx="11">
                  <c:v>457</c:v>
                </c:pt>
                <c:pt idx="12">
                  <c:v>Паскаль</c:v>
                </c:pt>
                <c:pt idx="13">
                  <c:v>101</c:v>
                </c:pt>
                <c:pt idx="14">
                  <c:v>61</c:v>
                </c:pt>
                <c:pt idx="15">
                  <c:v>135</c:v>
                </c:pt>
                <c:pt idx="16">
                  <c:v>Менахем</c:v>
                </c:pt>
                <c:pt idx="17">
                  <c:v>488</c:v>
                </c:pt>
                <c:pt idx="18">
                  <c:v>652</c:v>
                </c:pt>
                <c:pt idx="19">
                  <c:v>105</c:v>
                </c:pt>
                <c:pt idx="20">
                  <c:v>83</c:v>
                </c:pt>
                <c:pt idx="21">
                  <c:v>65</c:v>
                </c:pt>
                <c:pt idx="22">
                  <c:v>560</c:v>
                </c:pt>
                <c:pt idx="23">
                  <c:v>471</c:v>
                </c:pt>
                <c:pt idx="24">
                  <c:v>60</c:v>
                </c:pt>
                <c:pt idx="25">
                  <c:v>468</c:v>
                </c:pt>
                <c:pt idx="26">
                  <c:v>103</c:v>
                </c:pt>
                <c:pt idx="27">
                  <c:v>622</c:v>
                </c:pt>
                <c:pt idx="28">
                  <c:v>124</c:v>
                </c:pt>
                <c:pt idx="29">
                  <c:v>76</c:v>
                </c:pt>
                <c:pt idx="30">
                  <c:v>90</c:v>
                </c:pt>
                <c:pt idx="31">
                  <c:v>114</c:v>
                </c:pt>
                <c:pt idx="32">
                  <c:v>486</c:v>
                </c:pt>
                <c:pt idx="33">
                  <c:v>518</c:v>
                </c:pt>
                <c:pt idx="34">
                  <c:v>453</c:v>
                </c:pt>
                <c:pt idx="35">
                  <c:v>120</c:v>
                </c:pt>
                <c:pt idx="36">
                  <c:v>112</c:v>
                </c:pt>
                <c:pt idx="37">
                  <c:v>483</c:v>
                </c:pt>
                <c:pt idx="38">
                  <c:v>558</c:v>
                </c:pt>
                <c:pt idx="39">
                  <c:v>123</c:v>
                </c:pt>
                <c:pt idx="40">
                  <c:v>115</c:v>
                </c:pt>
                <c:pt idx="41">
                  <c:v>62</c:v>
                </c:pt>
                <c:pt idx="42">
                  <c:v>475</c:v>
                </c:pt>
                <c:pt idx="43">
                  <c:v>110</c:v>
                </c:pt>
                <c:pt idx="44">
                  <c:v>559</c:v>
                </c:pt>
                <c:pt idx="45">
                  <c:v>463</c:v>
                </c:pt>
                <c:pt idx="46">
                  <c:v>102</c:v>
                </c:pt>
                <c:pt idx="47">
                  <c:v>94</c:v>
                </c:pt>
                <c:pt idx="48">
                  <c:v>104</c:v>
                </c:pt>
                <c:pt idx="49">
                  <c:v>118</c:v>
                </c:pt>
                <c:pt idx="50">
                  <c:v>97</c:v>
                </c:pt>
                <c:pt idx="51">
                  <c:v>469</c:v>
                </c:pt>
                <c:pt idx="52">
                  <c:v>494</c:v>
                </c:pt>
                <c:pt idx="53">
                  <c:v>474</c:v>
                </c:pt>
                <c:pt idx="54">
                  <c:v>100</c:v>
                </c:pt>
                <c:pt idx="55">
                  <c:v>472</c:v>
                </c:pt>
              </c:strCache>
            </c:strRef>
          </c:cat>
          <c:val>
            <c:numRef>
              <c:f>'[Диаграмма в Microsoft PowerPoint]Общество'!$J$3:$J$58</c:f>
              <c:numCache>
                <c:formatCode>General</c:formatCode>
                <c:ptCount val="56"/>
                <c:pt idx="0">
                  <c:v>61.07</c:v>
                </c:pt>
                <c:pt idx="1">
                  <c:v>61.07</c:v>
                </c:pt>
                <c:pt idx="2">
                  <c:v>61.07</c:v>
                </c:pt>
                <c:pt idx="3">
                  <c:v>61.07</c:v>
                </c:pt>
                <c:pt idx="4">
                  <c:v>61.07</c:v>
                </c:pt>
                <c:pt idx="5">
                  <c:v>61.07</c:v>
                </c:pt>
                <c:pt idx="6">
                  <c:v>61.07</c:v>
                </c:pt>
                <c:pt idx="7">
                  <c:v>61.07</c:v>
                </c:pt>
                <c:pt idx="8">
                  <c:v>61.07</c:v>
                </c:pt>
                <c:pt idx="9">
                  <c:v>61.07</c:v>
                </c:pt>
                <c:pt idx="10">
                  <c:v>61.07</c:v>
                </c:pt>
                <c:pt idx="11">
                  <c:v>61.07</c:v>
                </c:pt>
                <c:pt idx="12">
                  <c:v>61.07</c:v>
                </c:pt>
                <c:pt idx="13">
                  <c:v>61.07</c:v>
                </c:pt>
                <c:pt idx="14">
                  <c:v>61.07</c:v>
                </c:pt>
                <c:pt idx="15">
                  <c:v>61.07</c:v>
                </c:pt>
                <c:pt idx="16">
                  <c:v>61.07</c:v>
                </c:pt>
                <c:pt idx="17">
                  <c:v>61.07</c:v>
                </c:pt>
                <c:pt idx="18">
                  <c:v>61.07</c:v>
                </c:pt>
                <c:pt idx="19">
                  <c:v>61.07</c:v>
                </c:pt>
                <c:pt idx="20">
                  <c:v>61.07</c:v>
                </c:pt>
                <c:pt idx="21">
                  <c:v>61.07</c:v>
                </c:pt>
                <c:pt idx="22">
                  <c:v>61.07</c:v>
                </c:pt>
                <c:pt idx="23">
                  <c:v>61.07</c:v>
                </c:pt>
                <c:pt idx="24">
                  <c:v>61.07</c:v>
                </c:pt>
                <c:pt idx="25">
                  <c:v>61.07</c:v>
                </c:pt>
                <c:pt idx="26">
                  <c:v>61.07</c:v>
                </c:pt>
                <c:pt idx="27">
                  <c:v>61.07</c:v>
                </c:pt>
                <c:pt idx="28">
                  <c:v>61.07</c:v>
                </c:pt>
                <c:pt idx="29">
                  <c:v>61.07</c:v>
                </c:pt>
                <c:pt idx="30">
                  <c:v>61.07</c:v>
                </c:pt>
                <c:pt idx="31">
                  <c:v>61.07</c:v>
                </c:pt>
                <c:pt idx="32">
                  <c:v>61.07</c:v>
                </c:pt>
                <c:pt idx="33">
                  <c:v>61.07</c:v>
                </c:pt>
                <c:pt idx="34">
                  <c:v>61.07</c:v>
                </c:pt>
                <c:pt idx="35">
                  <c:v>61.07</c:v>
                </c:pt>
                <c:pt idx="36">
                  <c:v>61.07</c:v>
                </c:pt>
                <c:pt idx="37">
                  <c:v>61.07</c:v>
                </c:pt>
                <c:pt idx="38">
                  <c:v>61.07</c:v>
                </c:pt>
                <c:pt idx="39">
                  <c:v>61.07</c:v>
                </c:pt>
                <c:pt idx="40">
                  <c:v>61.07</c:v>
                </c:pt>
                <c:pt idx="41">
                  <c:v>61.07</c:v>
                </c:pt>
                <c:pt idx="42">
                  <c:v>61.07</c:v>
                </c:pt>
                <c:pt idx="43">
                  <c:v>61.07</c:v>
                </c:pt>
                <c:pt idx="44">
                  <c:v>61.07</c:v>
                </c:pt>
                <c:pt idx="45">
                  <c:v>61.07</c:v>
                </c:pt>
                <c:pt idx="46">
                  <c:v>61.07</c:v>
                </c:pt>
                <c:pt idx="47">
                  <c:v>61.07</c:v>
                </c:pt>
                <c:pt idx="48">
                  <c:v>61.07</c:v>
                </c:pt>
                <c:pt idx="49">
                  <c:v>61.07</c:v>
                </c:pt>
                <c:pt idx="50">
                  <c:v>61.07</c:v>
                </c:pt>
                <c:pt idx="51">
                  <c:v>61.07</c:v>
                </c:pt>
                <c:pt idx="52">
                  <c:v>61.07</c:v>
                </c:pt>
                <c:pt idx="53">
                  <c:v>61.07</c:v>
                </c:pt>
                <c:pt idx="54">
                  <c:v>61.07</c:v>
                </c:pt>
                <c:pt idx="55">
                  <c:v>61.07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63840"/>
        <c:axId val="78965376"/>
      </c:lineChart>
      <c:catAx>
        <c:axId val="7896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240000"/>
          <a:lstStyle/>
          <a:p>
            <a:pPr>
              <a:defRPr sz="1400" b="0">
                <a:solidFill>
                  <a:schemeClr val="bg1"/>
                </a:solidFill>
              </a:defRPr>
            </a:pPr>
            <a:endParaRPr lang="ru-RU"/>
          </a:p>
        </c:txPr>
        <c:crossAx val="78965376"/>
        <c:crosses val="autoZero"/>
        <c:auto val="1"/>
        <c:lblAlgn val="ctr"/>
        <c:lblOffset val="100"/>
        <c:tickLblSkip val="1"/>
        <c:noMultiLvlLbl val="0"/>
      </c:catAx>
      <c:valAx>
        <c:axId val="7896537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7896384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50252424909777049"/>
          <c:y val="1.6189721609879588E-4"/>
          <c:w val="0.42999041773136332"/>
          <c:h val="0.22350897414907114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05989782612332E-2"/>
          <c:y val="7.0671525771508772E-2"/>
          <c:w val="0.92553087010813073"/>
          <c:h val="0.71952622954174683"/>
        </c:manualLayout>
      </c:layout>
      <c:lineChart>
        <c:grouping val="standard"/>
        <c:varyColors val="0"/>
        <c:ser>
          <c:idx val="0"/>
          <c:order val="0"/>
          <c:tx>
            <c:v>Средний балл ОУ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dLbls>
            <c:dLbl>
              <c:idx val="8"/>
              <c:layout>
                <c:manualLayout>
                  <c:x val="-7.925786023775163E-3"/>
                  <c:y val="-3.3515830112443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820797689145399E-3"/>
                  <c:y val="-3.5836478695349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929230085546057E-3"/>
                  <c:y val="-2.4233235780819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9508943450727699E-3"/>
                  <c:y val="-1.262999286628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8966781468725752E-2"/>
                  <c:y val="5.4668816037984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324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Физика!$F$3:$F$54</c:f>
              <c:strCache>
                <c:ptCount val="52"/>
                <c:pt idx="0">
                  <c:v>73</c:v>
                </c:pt>
                <c:pt idx="1">
                  <c:v>488</c:v>
                </c:pt>
                <c:pt idx="2">
                  <c:v>92</c:v>
                </c:pt>
                <c:pt idx="3">
                  <c:v>74</c:v>
                </c:pt>
                <c:pt idx="4">
                  <c:v>105</c:v>
                </c:pt>
                <c:pt idx="5">
                  <c:v>534</c:v>
                </c:pt>
                <c:pt idx="6">
                  <c:v>605</c:v>
                </c:pt>
                <c:pt idx="7">
                  <c:v>101</c:v>
                </c:pt>
                <c:pt idx="8">
                  <c:v>494</c:v>
                </c:pt>
                <c:pt idx="9">
                  <c:v>107</c:v>
                </c:pt>
                <c:pt idx="10">
                  <c:v>104</c:v>
                </c:pt>
                <c:pt idx="11">
                  <c:v>518</c:v>
                </c:pt>
                <c:pt idx="12">
                  <c:v>97</c:v>
                </c:pt>
                <c:pt idx="13">
                  <c:v>483</c:v>
                </c:pt>
                <c:pt idx="14">
                  <c:v>60</c:v>
                </c:pt>
                <c:pt idx="15">
                  <c:v>472</c:v>
                </c:pt>
                <c:pt idx="16">
                  <c:v>61</c:v>
                </c:pt>
                <c:pt idx="17">
                  <c:v>559</c:v>
                </c:pt>
                <c:pt idx="18">
                  <c:v>468</c:v>
                </c:pt>
                <c:pt idx="19">
                  <c:v>471</c:v>
                </c:pt>
                <c:pt idx="20">
                  <c:v>83</c:v>
                </c:pt>
                <c:pt idx="21">
                  <c:v>463</c:v>
                </c:pt>
                <c:pt idx="22">
                  <c:v>110</c:v>
                </c:pt>
                <c:pt idx="23">
                  <c:v>135</c:v>
                </c:pt>
                <c:pt idx="24">
                  <c:v>453</c:v>
                </c:pt>
                <c:pt idx="25">
                  <c:v>118</c:v>
                </c:pt>
                <c:pt idx="26">
                  <c:v>652</c:v>
                </c:pt>
                <c:pt idx="27">
                  <c:v>114</c:v>
                </c:pt>
                <c:pt idx="28">
                  <c:v>623</c:v>
                </c:pt>
                <c:pt idx="29">
                  <c:v>62</c:v>
                </c:pt>
                <c:pt idx="30">
                  <c:v>117</c:v>
                </c:pt>
                <c:pt idx="31">
                  <c:v>457</c:v>
                </c:pt>
                <c:pt idx="32">
                  <c:v>558</c:v>
                </c:pt>
                <c:pt idx="33">
                  <c:v>123</c:v>
                </c:pt>
                <c:pt idx="34">
                  <c:v>90</c:v>
                </c:pt>
                <c:pt idx="35">
                  <c:v>120</c:v>
                </c:pt>
                <c:pt idx="36">
                  <c:v>103</c:v>
                </c:pt>
                <c:pt idx="37">
                  <c:v>94</c:v>
                </c:pt>
                <c:pt idx="38">
                  <c:v>486</c:v>
                </c:pt>
                <c:pt idx="39">
                  <c:v>76</c:v>
                </c:pt>
                <c:pt idx="40">
                  <c:v>622</c:v>
                </c:pt>
                <c:pt idx="41">
                  <c:v>102</c:v>
                </c:pt>
                <c:pt idx="42">
                  <c:v>560</c:v>
                </c:pt>
                <c:pt idx="43">
                  <c:v>65</c:v>
                </c:pt>
                <c:pt idx="44">
                  <c:v>475</c:v>
                </c:pt>
                <c:pt idx="45">
                  <c:v>Менахем</c:v>
                </c:pt>
                <c:pt idx="46">
                  <c:v>115</c:v>
                </c:pt>
                <c:pt idx="47">
                  <c:v>112</c:v>
                </c:pt>
                <c:pt idx="48">
                  <c:v>124</c:v>
                </c:pt>
                <c:pt idx="49">
                  <c:v>100</c:v>
                </c:pt>
                <c:pt idx="50">
                  <c:v>474</c:v>
                </c:pt>
                <c:pt idx="51">
                  <c:v>469</c:v>
                </c:pt>
              </c:strCache>
            </c:strRef>
          </c:cat>
          <c:val>
            <c:numRef>
              <c:f>Физика!$G$3:$G$54</c:f>
              <c:numCache>
                <c:formatCode>General</c:formatCode>
                <c:ptCount val="52"/>
                <c:pt idx="0">
                  <c:v>69.81</c:v>
                </c:pt>
                <c:pt idx="1">
                  <c:v>69.459999999999994</c:v>
                </c:pt>
                <c:pt idx="2">
                  <c:v>69.42</c:v>
                </c:pt>
                <c:pt idx="3">
                  <c:v>69.33</c:v>
                </c:pt>
                <c:pt idx="4">
                  <c:v>67.78</c:v>
                </c:pt>
                <c:pt idx="5">
                  <c:v>66</c:v>
                </c:pt>
                <c:pt idx="6">
                  <c:v>64.88</c:v>
                </c:pt>
                <c:pt idx="7">
                  <c:v>63.6</c:v>
                </c:pt>
                <c:pt idx="8">
                  <c:v>63.33</c:v>
                </c:pt>
                <c:pt idx="9">
                  <c:v>61.4</c:v>
                </c:pt>
                <c:pt idx="10">
                  <c:v>61.29</c:v>
                </c:pt>
                <c:pt idx="11">
                  <c:v>59.79</c:v>
                </c:pt>
                <c:pt idx="12">
                  <c:v>59.67</c:v>
                </c:pt>
                <c:pt idx="13">
                  <c:v>58.5</c:v>
                </c:pt>
                <c:pt idx="14">
                  <c:v>58</c:v>
                </c:pt>
                <c:pt idx="15">
                  <c:v>58</c:v>
                </c:pt>
                <c:pt idx="16">
                  <c:v>56</c:v>
                </c:pt>
                <c:pt idx="17">
                  <c:v>56</c:v>
                </c:pt>
                <c:pt idx="18">
                  <c:v>55.2</c:v>
                </c:pt>
                <c:pt idx="19">
                  <c:v>55</c:v>
                </c:pt>
                <c:pt idx="20">
                  <c:v>54.86</c:v>
                </c:pt>
                <c:pt idx="21">
                  <c:v>54.75</c:v>
                </c:pt>
                <c:pt idx="22">
                  <c:v>54.4</c:v>
                </c:pt>
                <c:pt idx="23">
                  <c:v>53.82</c:v>
                </c:pt>
                <c:pt idx="24">
                  <c:v>53.56</c:v>
                </c:pt>
                <c:pt idx="25">
                  <c:v>53</c:v>
                </c:pt>
                <c:pt idx="26">
                  <c:v>53</c:v>
                </c:pt>
                <c:pt idx="27">
                  <c:v>52.6</c:v>
                </c:pt>
                <c:pt idx="28">
                  <c:v>51.75</c:v>
                </c:pt>
                <c:pt idx="29">
                  <c:v>51.43</c:v>
                </c:pt>
                <c:pt idx="30">
                  <c:v>51.43</c:v>
                </c:pt>
                <c:pt idx="31">
                  <c:v>51.27</c:v>
                </c:pt>
                <c:pt idx="32">
                  <c:v>50.8</c:v>
                </c:pt>
                <c:pt idx="33">
                  <c:v>50.75</c:v>
                </c:pt>
                <c:pt idx="34">
                  <c:v>50.12</c:v>
                </c:pt>
                <c:pt idx="35">
                  <c:v>49</c:v>
                </c:pt>
                <c:pt idx="36">
                  <c:v>47.89</c:v>
                </c:pt>
                <c:pt idx="37">
                  <c:v>47.5</c:v>
                </c:pt>
                <c:pt idx="38">
                  <c:v>47.33</c:v>
                </c:pt>
                <c:pt idx="39">
                  <c:v>47</c:v>
                </c:pt>
                <c:pt idx="40">
                  <c:v>46</c:v>
                </c:pt>
                <c:pt idx="41">
                  <c:v>45.57</c:v>
                </c:pt>
                <c:pt idx="42">
                  <c:v>45.29</c:v>
                </c:pt>
                <c:pt idx="43">
                  <c:v>45</c:v>
                </c:pt>
                <c:pt idx="44">
                  <c:v>44</c:v>
                </c:pt>
                <c:pt idx="45">
                  <c:v>42.33</c:v>
                </c:pt>
                <c:pt idx="46">
                  <c:v>41.7</c:v>
                </c:pt>
                <c:pt idx="47">
                  <c:v>41.38</c:v>
                </c:pt>
                <c:pt idx="48">
                  <c:v>41</c:v>
                </c:pt>
                <c:pt idx="49">
                  <c:v>40</c:v>
                </c:pt>
                <c:pt idx="50">
                  <c:v>38.57</c:v>
                </c:pt>
                <c:pt idx="51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v>Участники экзамена</c:v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Физика!$F$3:$F$54</c:f>
              <c:strCache>
                <c:ptCount val="52"/>
                <c:pt idx="0">
                  <c:v>73</c:v>
                </c:pt>
                <c:pt idx="1">
                  <c:v>488</c:v>
                </c:pt>
                <c:pt idx="2">
                  <c:v>92</c:v>
                </c:pt>
                <c:pt idx="3">
                  <c:v>74</c:v>
                </c:pt>
                <c:pt idx="4">
                  <c:v>105</c:v>
                </c:pt>
                <c:pt idx="5">
                  <c:v>534</c:v>
                </c:pt>
                <c:pt idx="6">
                  <c:v>605</c:v>
                </c:pt>
                <c:pt idx="7">
                  <c:v>101</c:v>
                </c:pt>
                <c:pt idx="8">
                  <c:v>494</c:v>
                </c:pt>
                <c:pt idx="9">
                  <c:v>107</c:v>
                </c:pt>
                <c:pt idx="10">
                  <c:v>104</c:v>
                </c:pt>
                <c:pt idx="11">
                  <c:v>518</c:v>
                </c:pt>
                <c:pt idx="12">
                  <c:v>97</c:v>
                </c:pt>
                <c:pt idx="13">
                  <c:v>483</c:v>
                </c:pt>
                <c:pt idx="14">
                  <c:v>60</c:v>
                </c:pt>
                <c:pt idx="15">
                  <c:v>472</c:v>
                </c:pt>
                <c:pt idx="16">
                  <c:v>61</c:v>
                </c:pt>
                <c:pt idx="17">
                  <c:v>559</c:v>
                </c:pt>
                <c:pt idx="18">
                  <c:v>468</c:v>
                </c:pt>
                <c:pt idx="19">
                  <c:v>471</c:v>
                </c:pt>
                <c:pt idx="20">
                  <c:v>83</c:v>
                </c:pt>
                <c:pt idx="21">
                  <c:v>463</c:v>
                </c:pt>
                <c:pt idx="22">
                  <c:v>110</c:v>
                </c:pt>
                <c:pt idx="23">
                  <c:v>135</c:v>
                </c:pt>
                <c:pt idx="24">
                  <c:v>453</c:v>
                </c:pt>
                <c:pt idx="25">
                  <c:v>118</c:v>
                </c:pt>
                <c:pt idx="26">
                  <c:v>652</c:v>
                </c:pt>
                <c:pt idx="27">
                  <c:v>114</c:v>
                </c:pt>
                <c:pt idx="28">
                  <c:v>623</c:v>
                </c:pt>
                <c:pt idx="29">
                  <c:v>62</c:v>
                </c:pt>
                <c:pt idx="30">
                  <c:v>117</c:v>
                </c:pt>
                <c:pt idx="31">
                  <c:v>457</c:v>
                </c:pt>
                <c:pt idx="32">
                  <c:v>558</c:v>
                </c:pt>
                <c:pt idx="33">
                  <c:v>123</c:v>
                </c:pt>
                <c:pt idx="34">
                  <c:v>90</c:v>
                </c:pt>
                <c:pt idx="35">
                  <c:v>120</c:v>
                </c:pt>
                <c:pt idx="36">
                  <c:v>103</c:v>
                </c:pt>
                <c:pt idx="37">
                  <c:v>94</c:v>
                </c:pt>
                <c:pt idx="38">
                  <c:v>486</c:v>
                </c:pt>
                <c:pt idx="39">
                  <c:v>76</c:v>
                </c:pt>
                <c:pt idx="40">
                  <c:v>622</c:v>
                </c:pt>
                <c:pt idx="41">
                  <c:v>102</c:v>
                </c:pt>
                <c:pt idx="42">
                  <c:v>560</c:v>
                </c:pt>
                <c:pt idx="43">
                  <c:v>65</c:v>
                </c:pt>
                <c:pt idx="44">
                  <c:v>475</c:v>
                </c:pt>
                <c:pt idx="45">
                  <c:v>Менахем</c:v>
                </c:pt>
                <c:pt idx="46">
                  <c:v>115</c:v>
                </c:pt>
                <c:pt idx="47">
                  <c:v>112</c:v>
                </c:pt>
                <c:pt idx="48">
                  <c:v>124</c:v>
                </c:pt>
                <c:pt idx="49">
                  <c:v>100</c:v>
                </c:pt>
                <c:pt idx="50">
                  <c:v>474</c:v>
                </c:pt>
                <c:pt idx="51">
                  <c:v>469</c:v>
                </c:pt>
              </c:strCache>
            </c:strRef>
          </c:cat>
          <c:val>
            <c:numRef>
              <c:f>Физика!$H$3:$H$54</c:f>
              <c:numCache>
                <c:formatCode>General</c:formatCode>
                <c:ptCount val="52"/>
                <c:pt idx="0">
                  <c:v>16</c:v>
                </c:pt>
                <c:pt idx="1">
                  <c:v>13</c:v>
                </c:pt>
                <c:pt idx="2">
                  <c:v>19</c:v>
                </c:pt>
                <c:pt idx="3">
                  <c:v>6</c:v>
                </c:pt>
                <c:pt idx="4">
                  <c:v>9</c:v>
                </c:pt>
                <c:pt idx="5">
                  <c:v>21</c:v>
                </c:pt>
                <c:pt idx="6">
                  <c:v>17</c:v>
                </c:pt>
                <c:pt idx="7">
                  <c:v>20</c:v>
                </c:pt>
                <c:pt idx="8">
                  <c:v>3</c:v>
                </c:pt>
                <c:pt idx="9">
                  <c:v>5</c:v>
                </c:pt>
                <c:pt idx="10">
                  <c:v>7</c:v>
                </c:pt>
                <c:pt idx="11">
                  <c:v>14</c:v>
                </c:pt>
                <c:pt idx="12">
                  <c:v>3</c:v>
                </c:pt>
                <c:pt idx="13">
                  <c:v>6</c:v>
                </c:pt>
                <c:pt idx="14">
                  <c:v>2</c:v>
                </c:pt>
                <c:pt idx="15">
                  <c:v>1</c:v>
                </c:pt>
                <c:pt idx="16">
                  <c:v>9</c:v>
                </c:pt>
                <c:pt idx="17">
                  <c:v>13</c:v>
                </c:pt>
                <c:pt idx="18">
                  <c:v>5</c:v>
                </c:pt>
                <c:pt idx="19">
                  <c:v>11</c:v>
                </c:pt>
                <c:pt idx="20">
                  <c:v>7</c:v>
                </c:pt>
                <c:pt idx="21">
                  <c:v>4</c:v>
                </c:pt>
                <c:pt idx="22">
                  <c:v>5</c:v>
                </c:pt>
                <c:pt idx="23">
                  <c:v>11</c:v>
                </c:pt>
                <c:pt idx="24">
                  <c:v>9</c:v>
                </c:pt>
                <c:pt idx="25">
                  <c:v>12</c:v>
                </c:pt>
                <c:pt idx="26">
                  <c:v>5</c:v>
                </c:pt>
                <c:pt idx="27">
                  <c:v>10</c:v>
                </c:pt>
                <c:pt idx="28">
                  <c:v>4</c:v>
                </c:pt>
                <c:pt idx="29">
                  <c:v>14</c:v>
                </c:pt>
                <c:pt idx="30">
                  <c:v>7</c:v>
                </c:pt>
                <c:pt idx="31">
                  <c:v>15</c:v>
                </c:pt>
                <c:pt idx="32">
                  <c:v>15</c:v>
                </c:pt>
                <c:pt idx="33">
                  <c:v>4</c:v>
                </c:pt>
                <c:pt idx="34">
                  <c:v>24</c:v>
                </c:pt>
                <c:pt idx="35">
                  <c:v>3</c:v>
                </c:pt>
                <c:pt idx="36">
                  <c:v>9</c:v>
                </c:pt>
                <c:pt idx="37">
                  <c:v>16</c:v>
                </c:pt>
                <c:pt idx="38">
                  <c:v>6</c:v>
                </c:pt>
                <c:pt idx="39">
                  <c:v>2</c:v>
                </c:pt>
                <c:pt idx="40">
                  <c:v>9</c:v>
                </c:pt>
                <c:pt idx="41">
                  <c:v>7</c:v>
                </c:pt>
                <c:pt idx="42">
                  <c:v>7</c:v>
                </c:pt>
                <c:pt idx="43">
                  <c:v>13</c:v>
                </c:pt>
                <c:pt idx="44">
                  <c:v>3</c:v>
                </c:pt>
                <c:pt idx="45">
                  <c:v>3</c:v>
                </c:pt>
                <c:pt idx="46">
                  <c:v>10</c:v>
                </c:pt>
                <c:pt idx="47">
                  <c:v>13</c:v>
                </c:pt>
                <c:pt idx="48">
                  <c:v>7</c:v>
                </c:pt>
                <c:pt idx="49">
                  <c:v>6</c:v>
                </c:pt>
                <c:pt idx="50">
                  <c:v>7</c:v>
                </c:pt>
                <c:pt idx="51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v>Средний балл Выборгского района</c:v>
          </c:tx>
          <c:marker>
            <c:symbol val="none"/>
          </c:marker>
          <c:cat>
            <c:strRef>
              <c:f>Физика!$F$3:$F$54</c:f>
              <c:strCache>
                <c:ptCount val="52"/>
                <c:pt idx="0">
                  <c:v>73</c:v>
                </c:pt>
                <c:pt idx="1">
                  <c:v>488</c:v>
                </c:pt>
                <c:pt idx="2">
                  <c:v>92</c:v>
                </c:pt>
                <c:pt idx="3">
                  <c:v>74</c:v>
                </c:pt>
                <c:pt idx="4">
                  <c:v>105</c:v>
                </c:pt>
                <c:pt idx="5">
                  <c:v>534</c:v>
                </c:pt>
                <c:pt idx="6">
                  <c:v>605</c:v>
                </c:pt>
                <c:pt idx="7">
                  <c:v>101</c:v>
                </c:pt>
                <c:pt idx="8">
                  <c:v>494</c:v>
                </c:pt>
                <c:pt idx="9">
                  <c:v>107</c:v>
                </c:pt>
                <c:pt idx="10">
                  <c:v>104</c:v>
                </c:pt>
                <c:pt idx="11">
                  <c:v>518</c:v>
                </c:pt>
                <c:pt idx="12">
                  <c:v>97</c:v>
                </c:pt>
                <c:pt idx="13">
                  <c:v>483</c:v>
                </c:pt>
                <c:pt idx="14">
                  <c:v>60</c:v>
                </c:pt>
                <c:pt idx="15">
                  <c:v>472</c:v>
                </c:pt>
                <c:pt idx="16">
                  <c:v>61</c:v>
                </c:pt>
                <c:pt idx="17">
                  <c:v>559</c:v>
                </c:pt>
                <c:pt idx="18">
                  <c:v>468</c:v>
                </c:pt>
                <c:pt idx="19">
                  <c:v>471</c:v>
                </c:pt>
                <c:pt idx="20">
                  <c:v>83</c:v>
                </c:pt>
                <c:pt idx="21">
                  <c:v>463</c:v>
                </c:pt>
                <c:pt idx="22">
                  <c:v>110</c:v>
                </c:pt>
                <c:pt idx="23">
                  <c:v>135</c:v>
                </c:pt>
                <c:pt idx="24">
                  <c:v>453</c:v>
                </c:pt>
                <c:pt idx="25">
                  <c:v>118</c:v>
                </c:pt>
                <c:pt idx="26">
                  <c:v>652</c:v>
                </c:pt>
                <c:pt idx="27">
                  <c:v>114</c:v>
                </c:pt>
                <c:pt idx="28">
                  <c:v>623</c:v>
                </c:pt>
                <c:pt idx="29">
                  <c:v>62</c:v>
                </c:pt>
                <c:pt idx="30">
                  <c:v>117</c:v>
                </c:pt>
                <c:pt idx="31">
                  <c:v>457</c:v>
                </c:pt>
                <c:pt idx="32">
                  <c:v>558</c:v>
                </c:pt>
                <c:pt idx="33">
                  <c:v>123</c:v>
                </c:pt>
                <c:pt idx="34">
                  <c:v>90</c:v>
                </c:pt>
                <c:pt idx="35">
                  <c:v>120</c:v>
                </c:pt>
                <c:pt idx="36">
                  <c:v>103</c:v>
                </c:pt>
                <c:pt idx="37">
                  <c:v>94</c:v>
                </c:pt>
                <c:pt idx="38">
                  <c:v>486</c:v>
                </c:pt>
                <c:pt idx="39">
                  <c:v>76</c:v>
                </c:pt>
                <c:pt idx="40">
                  <c:v>622</c:v>
                </c:pt>
                <c:pt idx="41">
                  <c:v>102</c:v>
                </c:pt>
                <c:pt idx="42">
                  <c:v>560</c:v>
                </c:pt>
                <c:pt idx="43">
                  <c:v>65</c:v>
                </c:pt>
                <c:pt idx="44">
                  <c:v>475</c:v>
                </c:pt>
                <c:pt idx="45">
                  <c:v>Менахем</c:v>
                </c:pt>
                <c:pt idx="46">
                  <c:v>115</c:v>
                </c:pt>
                <c:pt idx="47">
                  <c:v>112</c:v>
                </c:pt>
                <c:pt idx="48">
                  <c:v>124</c:v>
                </c:pt>
                <c:pt idx="49">
                  <c:v>100</c:v>
                </c:pt>
                <c:pt idx="50">
                  <c:v>474</c:v>
                </c:pt>
                <c:pt idx="51">
                  <c:v>469</c:v>
                </c:pt>
              </c:strCache>
            </c:strRef>
          </c:cat>
          <c:val>
            <c:numRef>
              <c:f>Физика!$I$3:$I$54</c:f>
              <c:numCache>
                <c:formatCode>General</c:formatCode>
                <c:ptCount val="52"/>
                <c:pt idx="0">
                  <c:v>53.26</c:v>
                </c:pt>
                <c:pt idx="1">
                  <c:v>53.26</c:v>
                </c:pt>
                <c:pt idx="2">
                  <c:v>53.26</c:v>
                </c:pt>
                <c:pt idx="3">
                  <c:v>53.26</c:v>
                </c:pt>
                <c:pt idx="4">
                  <c:v>53.26</c:v>
                </c:pt>
                <c:pt idx="5">
                  <c:v>53.26</c:v>
                </c:pt>
                <c:pt idx="6">
                  <c:v>53.26</c:v>
                </c:pt>
                <c:pt idx="7">
                  <c:v>53.26</c:v>
                </c:pt>
                <c:pt idx="8">
                  <c:v>53.26</c:v>
                </c:pt>
                <c:pt idx="9">
                  <c:v>53.26</c:v>
                </c:pt>
                <c:pt idx="10">
                  <c:v>53.26</c:v>
                </c:pt>
                <c:pt idx="11">
                  <c:v>53.26</c:v>
                </c:pt>
                <c:pt idx="12">
                  <c:v>53.26</c:v>
                </c:pt>
                <c:pt idx="13">
                  <c:v>53.26</c:v>
                </c:pt>
                <c:pt idx="14">
                  <c:v>53.26</c:v>
                </c:pt>
                <c:pt idx="15">
                  <c:v>53.26</c:v>
                </c:pt>
                <c:pt idx="16">
                  <c:v>53.26</c:v>
                </c:pt>
                <c:pt idx="17">
                  <c:v>53.26</c:v>
                </c:pt>
                <c:pt idx="18">
                  <c:v>53.26</c:v>
                </c:pt>
                <c:pt idx="19">
                  <c:v>53.26</c:v>
                </c:pt>
                <c:pt idx="20">
                  <c:v>53.26</c:v>
                </c:pt>
                <c:pt idx="21">
                  <c:v>53.26</c:v>
                </c:pt>
                <c:pt idx="22">
                  <c:v>53.26</c:v>
                </c:pt>
                <c:pt idx="23">
                  <c:v>53.26</c:v>
                </c:pt>
                <c:pt idx="24">
                  <c:v>53.26</c:v>
                </c:pt>
                <c:pt idx="25">
                  <c:v>53.26</c:v>
                </c:pt>
                <c:pt idx="26">
                  <c:v>53.26</c:v>
                </c:pt>
                <c:pt idx="27">
                  <c:v>53.26</c:v>
                </c:pt>
                <c:pt idx="28">
                  <c:v>53.26</c:v>
                </c:pt>
                <c:pt idx="29">
                  <c:v>53.26</c:v>
                </c:pt>
                <c:pt idx="30">
                  <c:v>53.26</c:v>
                </c:pt>
                <c:pt idx="31">
                  <c:v>53.26</c:v>
                </c:pt>
                <c:pt idx="32">
                  <c:v>53.26</c:v>
                </c:pt>
                <c:pt idx="33">
                  <c:v>53.26</c:v>
                </c:pt>
                <c:pt idx="34">
                  <c:v>53.26</c:v>
                </c:pt>
                <c:pt idx="35">
                  <c:v>53.26</c:v>
                </c:pt>
                <c:pt idx="36">
                  <c:v>53.26</c:v>
                </c:pt>
                <c:pt idx="37">
                  <c:v>53.26</c:v>
                </c:pt>
                <c:pt idx="38">
                  <c:v>53.26</c:v>
                </c:pt>
                <c:pt idx="39">
                  <c:v>53.26</c:v>
                </c:pt>
                <c:pt idx="40">
                  <c:v>53.26</c:v>
                </c:pt>
                <c:pt idx="41">
                  <c:v>53.26</c:v>
                </c:pt>
                <c:pt idx="42">
                  <c:v>53.26</c:v>
                </c:pt>
                <c:pt idx="43">
                  <c:v>53.26</c:v>
                </c:pt>
                <c:pt idx="44">
                  <c:v>53.26</c:v>
                </c:pt>
                <c:pt idx="45">
                  <c:v>53.26</c:v>
                </c:pt>
                <c:pt idx="46">
                  <c:v>53.26</c:v>
                </c:pt>
                <c:pt idx="47">
                  <c:v>53.26</c:v>
                </c:pt>
                <c:pt idx="48">
                  <c:v>53.26</c:v>
                </c:pt>
                <c:pt idx="49">
                  <c:v>53.26</c:v>
                </c:pt>
                <c:pt idx="50">
                  <c:v>53.26</c:v>
                </c:pt>
                <c:pt idx="51">
                  <c:v>53.26</c:v>
                </c:pt>
              </c:numCache>
            </c:numRef>
          </c:val>
          <c:smooth val="0"/>
        </c:ser>
        <c:ser>
          <c:idx val="3"/>
          <c:order val="3"/>
          <c:tx>
            <c:v>Средний балл СПб</c:v>
          </c:tx>
          <c:marker>
            <c:symbol val="none"/>
          </c:marker>
          <c:cat>
            <c:strRef>
              <c:f>Физика!$F$3:$F$54</c:f>
              <c:strCache>
                <c:ptCount val="52"/>
                <c:pt idx="0">
                  <c:v>73</c:v>
                </c:pt>
                <c:pt idx="1">
                  <c:v>488</c:v>
                </c:pt>
                <c:pt idx="2">
                  <c:v>92</c:v>
                </c:pt>
                <c:pt idx="3">
                  <c:v>74</c:v>
                </c:pt>
                <c:pt idx="4">
                  <c:v>105</c:v>
                </c:pt>
                <c:pt idx="5">
                  <c:v>534</c:v>
                </c:pt>
                <c:pt idx="6">
                  <c:v>605</c:v>
                </c:pt>
                <c:pt idx="7">
                  <c:v>101</c:v>
                </c:pt>
                <c:pt idx="8">
                  <c:v>494</c:v>
                </c:pt>
                <c:pt idx="9">
                  <c:v>107</c:v>
                </c:pt>
                <c:pt idx="10">
                  <c:v>104</c:v>
                </c:pt>
                <c:pt idx="11">
                  <c:v>518</c:v>
                </c:pt>
                <c:pt idx="12">
                  <c:v>97</c:v>
                </c:pt>
                <c:pt idx="13">
                  <c:v>483</c:v>
                </c:pt>
                <c:pt idx="14">
                  <c:v>60</c:v>
                </c:pt>
                <c:pt idx="15">
                  <c:v>472</c:v>
                </c:pt>
                <c:pt idx="16">
                  <c:v>61</c:v>
                </c:pt>
                <c:pt idx="17">
                  <c:v>559</c:v>
                </c:pt>
                <c:pt idx="18">
                  <c:v>468</c:v>
                </c:pt>
                <c:pt idx="19">
                  <c:v>471</c:v>
                </c:pt>
                <c:pt idx="20">
                  <c:v>83</c:v>
                </c:pt>
                <c:pt idx="21">
                  <c:v>463</c:v>
                </c:pt>
                <c:pt idx="22">
                  <c:v>110</c:v>
                </c:pt>
                <c:pt idx="23">
                  <c:v>135</c:v>
                </c:pt>
                <c:pt idx="24">
                  <c:v>453</c:v>
                </c:pt>
                <c:pt idx="25">
                  <c:v>118</c:v>
                </c:pt>
                <c:pt idx="26">
                  <c:v>652</c:v>
                </c:pt>
                <c:pt idx="27">
                  <c:v>114</c:v>
                </c:pt>
                <c:pt idx="28">
                  <c:v>623</c:v>
                </c:pt>
                <c:pt idx="29">
                  <c:v>62</c:v>
                </c:pt>
                <c:pt idx="30">
                  <c:v>117</c:v>
                </c:pt>
                <c:pt idx="31">
                  <c:v>457</c:v>
                </c:pt>
                <c:pt idx="32">
                  <c:v>558</c:v>
                </c:pt>
                <c:pt idx="33">
                  <c:v>123</c:v>
                </c:pt>
                <c:pt idx="34">
                  <c:v>90</c:v>
                </c:pt>
                <c:pt idx="35">
                  <c:v>120</c:v>
                </c:pt>
                <c:pt idx="36">
                  <c:v>103</c:v>
                </c:pt>
                <c:pt idx="37">
                  <c:v>94</c:v>
                </c:pt>
                <c:pt idx="38">
                  <c:v>486</c:v>
                </c:pt>
                <c:pt idx="39">
                  <c:v>76</c:v>
                </c:pt>
                <c:pt idx="40">
                  <c:v>622</c:v>
                </c:pt>
                <c:pt idx="41">
                  <c:v>102</c:v>
                </c:pt>
                <c:pt idx="42">
                  <c:v>560</c:v>
                </c:pt>
                <c:pt idx="43">
                  <c:v>65</c:v>
                </c:pt>
                <c:pt idx="44">
                  <c:v>475</c:v>
                </c:pt>
                <c:pt idx="45">
                  <c:v>Менахем</c:v>
                </c:pt>
                <c:pt idx="46">
                  <c:v>115</c:v>
                </c:pt>
                <c:pt idx="47">
                  <c:v>112</c:v>
                </c:pt>
                <c:pt idx="48">
                  <c:v>124</c:v>
                </c:pt>
                <c:pt idx="49">
                  <c:v>100</c:v>
                </c:pt>
                <c:pt idx="50">
                  <c:v>474</c:v>
                </c:pt>
                <c:pt idx="51">
                  <c:v>469</c:v>
                </c:pt>
              </c:strCache>
            </c:strRef>
          </c:cat>
          <c:val>
            <c:numRef>
              <c:f>Физика!$J$3:$J$54</c:f>
              <c:numCache>
                <c:formatCode>General</c:formatCode>
                <c:ptCount val="52"/>
                <c:pt idx="0">
                  <c:v>54.82</c:v>
                </c:pt>
                <c:pt idx="1">
                  <c:v>54.82</c:v>
                </c:pt>
                <c:pt idx="2">
                  <c:v>54.82</c:v>
                </c:pt>
                <c:pt idx="3">
                  <c:v>54.82</c:v>
                </c:pt>
                <c:pt idx="4">
                  <c:v>54.82</c:v>
                </c:pt>
                <c:pt idx="5">
                  <c:v>54.82</c:v>
                </c:pt>
                <c:pt idx="6">
                  <c:v>54.82</c:v>
                </c:pt>
                <c:pt idx="7">
                  <c:v>54.82</c:v>
                </c:pt>
                <c:pt idx="8">
                  <c:v>54.82</c:v>
                </c:pt>
                <c:pt idx="9">
                  <c:v>54.82</c:v>
                </c:pt>
                <c:pt idx="10">
                  <c:v>54.82</c:v>
                </c:pt>
                <c:pt idx="11">
                  <c:v>54.82</c:v>
                </c:pt>
                <c:pt idx="12">
                  <c:v>54.82</c:v>
                </c:pt>
                <c:pt idx="13">
                  <c:v>54.82</c:v>
                </c:pt>
                <c:pt idx="14">
                  <c:v>54.82</c:v>
                </c:pt>
                <c:pt idx="15">
                  <c:v>54.82</c:v>
                </c:pt>
                <c:pt idx="16">
                  <c:v>54.82</c:v>
                </c:pt>
                <c:pt idx="17">
                  <c:v>54.82</c:v>
                </c:pt>
                <c:pt idx="18">
                  <c:v>54.82</c:v>
                </c:pt>
                <c:pt idx="19">
                  <c:v>54.82</c:v>
                </c:pt>
                <c:pt idx="20">
                  <c:v>54.82</c:v>
                </c:pt>
                <c:pt idx="21">
                  <c:v>54.82</c:v>
                </c:pt>
                <c:pt idx="22">
                  <c:v>54.82</c:v>
                </c:pt>
                <c:pt idx="23">
                  <c:v>54.82</c:v>
                </c:pt>
                <c:pt idx="24">
                  <c:v>54.82</c:v>
                </c:pt>
                <c:pt idx="25">
                  <c:v>54.82</c:v>
                </c:pt>
                <c:pt idx="26">
                  <c:v>54.82</c:v>
                </c:pt>
                <c:pt idx="27">
                  <c:v>54.82</c:v>
                </c:pt>
                <c:pt idx="28">
                  <c:v>54.82</c:v>
                </c:pt>
                <c:pt idx="29">
                  <c:v>54.82</c:v>
                </c:pt>
                <c:pt idx="30">
                  <c:v>54.82</c:v>
                </c:pt>
                <c:pt idx="31">
                  <c:v>54.82</c:v>
                </c:pt>
                <c:pt idx="32">
                  <c:v>54.82</c:v>
                </c:pt>
                <c:pt idx="33">
                  <c:v>54.82</c:v>
                </c:pt>
                <c:pt idx="34">
                  <c:v>54.82</c:v>
                </c:pt>
                <c:pt idx="35">
                  <c:v>54.82</c:v>
                </c:pt>
                <c:pt idx="36">
                  <c:v>54.82</c:v>
                </c:pt>
                <c:pt idx="37">
                  <c:v>54.82</c:v>
                </c:pt>
                <c:pt idx="38">
                  <c:v>54.82</c:v>
                </c:pt>
                <c:pt idx="39">
                  <c:v>54.82</c:v>
                </c:pt>
                <c:pt idx="40">
                  <c:v>54.82</c:v>
                </c:pt>
                <c:pt idx="41">
                  <c:v>54.82</c:v>
                </c:pt>
                <c:pt idx="42">
                  <c:v>54.82</c:v>
                </c:pt>
                <c:pt idx="43">
                  <c:v>54.82</c:v>
                </c:pt>
                <c:pt idx="44">
                  <c:v>54.82</c:v>
                </c:pt>
                <c:pt idx="45">
                  <c:v>54.82</c:v>
                </c:pt>
                <c:pt idx="46">
                  <c:v>54.82</c:v>
                </c:pt>
                <c:pt idx="47">
                  <c:v>54.82</c:v>
                </c:pt>
                <c:pt idx="48">
                  <c:v>54.82</c:v>
                </c:pt>
                <c:pt idx="49">
                  <c:v>54.82</c:v>
                </c:pt>
                <c:pt idx="50">
                  <c:v>54.82</c:v>
                </c:pt>
                <c:pt idx="51">
                  <c:v>54.82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481472"/>
        <c:axId val="155448832"/>
      </c:lineChart>
      <c:catAx>
        <c:axId val="123481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240000"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55448832"/>
        <c:crosses val="autoZero"/>
        <c:auto val="1"/>
        <c:lblAlgn val="ctr"/>
        <c:lblOffset val="100"/>
        <c:tickLblSkip val="1"/>
        <c:noMultiLvlLbl val="0"/>
      </c:catAx>
      <c:valAx>
        <c:axId val="1554488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348147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48830096655927141"/>
          <c:y val="1.4085788713534757E-2"/>
          <c:w val="0.40691445394956138"/>
          <c:h val="0.22118832556616522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9E3E3-8DE3-458D-A73B-D390A2E034E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24AFC3-DC41-4553-8E20-F79A55C1B3EF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E2ECD0AA-C184-4A47-925D-9B290707A439}" type="parTrans" cxnId="{C92D46A1-0A60-4C4C-AA62-ED46A2D77D12}">
      <dgm:prSet/>
      <dgm:spPr/>
      <dgm:t>
        <a:bodyPr/>
        <a:lstStyle/>
        <a:p>
          <a:endParaRPr lang="ru-RU"/>
        </a:p>
      </dgm:t>
    </dgm:pt>
    <dgm:pt modelId="{B53EEAA7-DB92-4467-8591-0C94D524D99E}" type="sibTrans" cxnId="{C92D46A1-0A60-4C4C-AA62-ED46A2D77D12}">
      <dgm:prSet/>
      <dgm:spPr/>
      <dgm:t>
        <a:bodyPr/>
        <a:lstStyle/>
        <a:p>
          <a:endParaRPr lang="ru-RU"/>
        </a:p>
      </dgm:t>
    </dgm:pt>
    <dgm:pt modelId="{EE2953AC-6855-43EC-B10B-F7979893AEF1}">
      <dgm:prSet phldrT="[Текст]"/>
      <dgm:spPr/>
      <dgm:t>
        <a:bodyPr/>
        <a:lstStyle/>
        <a:p>
          <a:r>
            <a:rPr lang="ru-RU" b="1" dirty="0" smtClean="0"/>
            <a:t>42</a:t>
          </a:r>
          <a:r>
            <a:rPr lang="ru-RU" dirty="0" smtClean="0"/>
            <a:t> руководящих работника</a:t>
          </a:r>
          <a:endParaRPr lang="ru-RU" dirty="0"/>
        </a:p>
      </dgm:t>
    </dgm:pt>
    <dgm:pt modelId="{920320F1-F003-4F77-B9E8-20320C02F00D}" type="parTrans" cxnId="{3CE08162-8F7D-4F0E-8856-67CD186C87D8}">
      <dgm:prSet/>
      <dgm:spPr/>
      <dgm:t>
        <a:bodyPr/>
        <a:lstStyle/>
        <a:p>
          <a:endParaRPr lang="ru-RU"/>
        </a:p>
      </dgm:t>
    </dgm:pt>
    <dgm:pt modelId="{CB938670-2B07-4208-B418-2DC5B3254982}" type="sibTrans" cxnId="{3CE08162-8F7D-4F0E-8856-67CD186C87D8}">
      <dgm:prSet/>
      <dgm:spPr/>
      <dgm:t>
        <a:bodyPr/>
        <a:lstStyle/>
        <a:p>
          <a:endParaRPr lang="ru-RU"/>
        </a:p>
      </dgm:t>
    </dgm:pt>
    <dgm:pt modelId="{7C5B5E30-94E0-47F7-8471-5A0F4E168AA2}">
      <dgm:prSet phldrT="[Текст]"/>
      <dgm:spPr/>
      <dgm:t>
        <a:bodyPr/>
        <a:lstStyle/>
        <a:p>
          <a:r>
            <a:rPr lang="ru-RU" b="1" dirty="0" smtClean="0"/>
            <a:t>651</a:t>
          </a:r>
          <a:r>
            <a:rPr lang="ru-RU" dirty="0" smtClean="0"/>
            <a:t> организатор ППЭ</a:t>
          </a:r>
          <a:endParaRPr lang="ru-RU" dirty="0"/>
        </a:p>
      </dgm:t>
    </dgm:pt>
    <dgm:pt modelId="{D3E5A6C6-87CF-4938-A775-336BD2471C8C}" type="parTrans" cxnId="{C0B4FD3E-A9C2-45DA-AC77-1734632C5537}">
      <dgm:prSet/>
      <dgm:spPr/>
      <dgm:t>
        <a:bodyPr/>
        <a:lstStyle/>
        <a:p>
          <a:endParaRPr lang="ru-RU"/>
        </a:p>
      </dgm:t>
    </dgm:pt>
    <dgm:pt modelId="{BC7760AA-8D5B-43CC-8FFF-E6681C42E293}" type="sibTrans" cxnId="{C0B4FD3E-A9C2-45DA-AC77-1734632C5537}">
      <dgm:prSet/>
      <dgm:spPr/>
      <dgm:t>
        <a:bodyPr/>
        <a:lstStyle/>
        <a:p>
          <a:endParaRPr lang="ru-RU"/>
        </a:p>
      </dgm:t>
    </dgm:pt>
    <dgm:pt modelId="{F1A721C1-5107-4DBD-8300-2F95D20C51C2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D395152E-B4EB-4CB8-B30D-04BE996930FF}" type="parTrans" cxnId="{7D8FF2CC-D58C-4717-8716-342F49E76A78}">
      <dgm:prSet/>
      <dgm:spPr/>
      <dgm:t>
        <a:bodyPr/>
        <a:lstStyle/>
        <a:p>
          <a:endParaRPr lang="ru-RU"/>
        </a:p>
      </dgm:t>
    </dgm:pt>
    <dgm:pt modelId="{70BE0BD6-2FC2-4C52-AA09-CC6581116498}" type="sibTrans" cxnId="{7D8FF2CC-D58C-4717-8716-342F49E76A78}">
      <dgm:prSet/>
      <dgm:spPr/>
      <dgm:t>
        <a:bodyPr/>
        <a:lstStyle/>
        <a:p>
          <a:endParaRPr lang="ru-RU"/>
        </a:p>
      </dgm:t>
    </dgm:pt>
    <dgm:pt modelId="{046357A9-EE94-4D83-9040-F0C4B49E1E3C}">
      <dgm:prSet phldrT="[Текст]"/>
      <dgm:spPr/>
      <dgm:t>
        <a:bodyPr/>
        <a:lstStyle/>
        <a:p>
          <a:r>
            <a:rPr lang="ru-RU" b="1" dirty="0" smtClean="0"/>
            <a:t>19</a:t>
          </a:r>
          <a:r>
            <a:rPr lang="ru-RU" dirty="0" smtClean="0"/>
            <a:t> руководящих работников</a:t>
          </a:r>
          <a:endParaRPr lang="ru-RU" dirty="0"/>
        </a:p>
      </dgm:t>
    </dgm:pt>
    <dgm:pt modelId="{EF28D153-8F7E-4A69-951D-C676BC7C76B6}" type="parTrans" cxnId="{36581C45-7113-40EF-B7AE-C91E491EB79B}">
      <dgm:prSet/>
      <dgm:spPr/>
      <dgm:t>
        <a:bodyPr/>
        <a:lstStyle/>
        <a:p>
          <a:endParaRPr lang="ru-RU"/>
        </a:p>
      </dgm:t>
    </dgm:pt>
    <dgm:pt modelId="{AA65449F-D951-4EFA-9855-F42D7FBD1166}" type="sibTrans" cxnId="{36581C45-7113-40EF-B7AE-C91E491EB79B}">
      <dgm:prSet/>
      <dgm:spPr/>
      <dgm:t>
        <a:bodyPr/>
        <a:lstStyle/>
        <a:p>
          <a:endParaRPr lang="ru-RU"/>
        </a:p>
      </dgm:t>
    </dgm:pt>
    <dgm:pt modelId="{993B04BC-27D5-4792-8442-9FF028B9AE08}">
      <dgm:prSet phldrT="[Текст]"/>
      <dgm:spPr/>
      <dgm:t>
        <a:bodyPr/>
        <a:lstStyle/>
        <a:p>
          <a:r>
            <a:rPr lang="ru-RU" b="1" dirty="0" smtClean="0"/>
            <a:t>301</a:t>
          </a:r>
          <a:r>
            <a:rPr lang="ru-RU" dirty="0" smtClean="0"/>
            <a:t> организатор ППЭ</a:t>
          </a:r>
          <a:endParaRPr lang="ru-RU" dirty="0"/>
        </a:p>
      </dgm:t>
    </dgm:pt>
    <dgm:pt modelId="{CA811A71-727B-4E35-8511-82A0DAEAA7D1}" type="parTrans" cxnId="{BB8F1C82-6900-4613-A9B8-2EC15FDB7ABD}">
      <dgm:prSet/>
      <dgm:spPr/>
      <dgm:t>
        <a:bodyPr/>
        <a:lstStyle/>
        <a:p>
          <a:endParaRPr lang="ru-RU"/>
        </a:p>
      </dgm:t>
    </dgm:pt>
    <dgm:pt modelId="{2931F4E4-201E-4C4E-99A0-0F1E3BE83AD1}" type="sibTrans" cxnId="{BB8F1C82-6900-4613-A9B8-2EC15FDB7ABD}">
      <dgm:prSet/>
      <dgm:spPr/>
      <dgm:t>
        <a:bodyPr/>
        <a:lstStyle/>
        <a:p>
          <a:endParaRPr lang="ru-RU"/>
        </a:p>
      </dgm:t>
    </dgm:pt>
    <dgm:pt modelId="{FD0FDEB7-1E3F-4263-9C97-ABFA9EB614B2}" type="pres">
      <dgm:prSet presAssocID="{E159E3E3-8DE3-458D-A73B-D390A2E034E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228E98-0F9E-47E6-8561-586A9D426DD3}" type="pres">
      <dgm:prSet presAssocID="{9A24AFC3-DC41-4553-8E20-F79A55C1B3EF}" presName="linNode" presStyleCnt="0"/>
      <dgm:spPr/>
    </dgm:pt>
    <dgm:pt modelId="{87B14684-7004-4782-81F8-BA16BF5E0202}" type="pres">
      <dgm:prSet presAssocID="{9A24AFC3-DC41-4553-8E20-F79A55C1B3EF}" presName="parentShp" presStyleLbl="node1" presStyleIdx="0" presStyleCnt="2" custScaleX="70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3809B-DBA6-417F-97A8-868DE4ABA5EB}" type="pres">
      <dgm:prSet presAssocID="{9A24AFC3-DC41-4553-8E20-F79A55C1B3EF}" presName="childShp" presStyleLbl="bgAccFollowNode1" presStyleIdx="0" presStyleCnt="2" custScaleX="119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98D95-A599-4492-A82C-05367C3B6109}" type="pres">
      <dgm:prSet presAssocID="{B53EEAA7-DB92-4467-8591-0C94D524D99E}" presName="spacing" presStyleCnt="0"/>
      <dgm:spPr/>
    </dgm:pt>
    <dgm:pt modelId="{5B39071E-A0B5-484A-BF48-2B8FBF1F3356}" type="pres">
      <dgm:prSet presAssocID="{F1A721C1-5107-4DBD-8300-2F95D20C51C2}" presName="linNode" presStyleCnt="0"/>
      <dgm:spPr/>
    </dgm:pt>
    <dgm:pt modelId="{83090ECF-42CB-4CE5-ADE1-0B3FF7AE06A7}" type="pres">
      <dgm:prSet presAssocID="{F1A721C1-5107-4DBD-8300-2F95D20C51C2}" presName="parentShp" presStyleLbl="node1" presStyleIdx="1" presStyleCnt="2" custScaleX="70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9810A-4934-4831-9C80-2E4DBC29D240}" type="pres">
      <dgm:prSet presAssocID="{F1A721C1-5107-4DBD-8300-2F95D20C51C2}" presName="childShp" presStyleLbl="bgAccFollowNode1" presStyleIdx="1" presStyleCnt="2" custScaleX="119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521E1-ADD3-477C-8254-ACE822E39F2F}" type="presOf" srcId="{993B04BC-27D5-4792-8442-9FF028B9AE08}" destId="{0379810A-4934-4831-9C80-2E4DBC29D240}" srcOrd="0" destOrd="1" presId="urn:microsoft.com/office/officeart/2005/8/layout/vList6"/>
    <dgm:cxn modelId="{8F6E0447-D01A-40B6-B3B6-30154B4A9DEB}" type="presOf" srcId="{EE2953AC-6855-43EC-B10B-F7979893AEF1}" destId="{99E3809B-DBA6-417F-97A8-868DE4ABA5EB}" srcOrd="0" destOrd="0" presId="urn:microsoft.com/office/officeart/2005/8/layout/vList6"/>
    <dgm:cxn modelId="{BB8F1C82-6900-4613-A9B8-2EC15FDB7ABD}" srcId="{F1A721C1-5107-4DBD-8300-2F95D20C51C2}" destId="{993B04BC-27D5-4792-8442-9FF028B9AE08}" srcOrd="1" destOrd="0" parTransId="{CA811A71-727B-4E35-8511-82A0DAEAA7D1}" sibTransId="{2931F4E4-201E-4C4E-99A0-0F1E3BE83AD1}"/>
    <dgm:cxn modelId="{C92D46A1-0A60-4C4C-AA62-ED46A2D77D12}" srcId="{E159E3E3-8DE3-458D-A73B-D390A2E034EE}" destId="{9A24AFC3-DC41-4553-8E20-F79A55C1B3EF}" srcOrd="0" destOrd="0" parTransId="{E2ECD0AA-C184-4A47-925D-9B290707A439}" sibTransId="{B53EEAA7-DB92-4467-8591-0C94D524D99E}"/>
    <dgm:cxn modelId="{3A7D65B8-735E-40AF-B689-0D95602CBF5F}" type="presOf" srcId="{7C5B5E30-94E0-47F7-8471-5A0F4E168AA2}" destId="{99E3809B-DBA6-417F-97A8-868DE4ABA5EB}" srcOrd="0" destOrd="1" presId="urn:microsoft.com/office/officeart/2005/8/layout/vList6"/>
    <dgm:cxn modelId="{36581C45-7113-40EF-B7AE-C91E491EB79B}" srcId="{F1A721C1-5107-4DBD-8300-2F95D20C51C2}" destId="{046357A9-EE94-4D83-9040-F0C4B49E1E3C}" srcOrd="0" destOrd="0" parTransId="{EF28D153-8F7E-4A69-951D-C676BC7C76B6}" sibTransId="{AA65449F-D951-4EFA-9855-F42D7FBD1166}"/>
    <dgm:cxn modelId="{A39FAAAA-BEBD-4C77-BD6A-E7AACF16A5F5}" type="presOf" srcId="{F1A721C1-5107-4DBD-8300-2F95D20C51C2}" destId="{83090ECF-42CB-4CE5-ADE1-0B3FF7AE06A7}" srcOrd="0" destOrd="0" presId="urn:microsoft.com/office/officeart/2005/8/layout/vList6"/>
    <dgm:cxn modelId="{7D8FF2CC-D58C-4717-8716-342F49E76A78}" srcId="{E159E3E3-8DE3-458D-A73B-D390A2E034EE}" destId="{F1A721C1-5107-4DBD-8300-2F95D20C51C2}" srcOrd="1" destOrd="0" parTransId="{D395152E-B4EB-4CB8-B30D-04BE996930FF}" sibTransId="{70BE0BD6-2FC2-4C52-AA09-CC6581116498}"/>
    <dgm:cxn modelId="{1754B6C5-6F8A-400B-96E2-1840A7ABCBC2}" type="presOf" srcId="{046357A9-EE94-4D83-9040-F0C4B49E1E3C}" destId="{0379810A-4934-4831-9C80-2E4DBC29D240}" srcOrd="0" destOrd="0" presId="urn:microsoft.com/office/officeart/2005/8/layout/vList6"/>
    <dgm:cxn modelId="{C0B4FD3E-A9C2-45DA-AC77-1734632C5537}" srcId="{9A24AFC3-DC41-4553-8E20-F79A55C1B3EF}" destId="{7C5B5E30-94E0-47F7-8471-5A0F4E168AA2}" srcOrd="1" destOrd="0" parTransId="{D3E5A6C6-87CF-4938-A775-336BD2471C8C}" sibTransId="{BC7760AA-8D5B-43CC-8FFF-E6681C42E293}"/>
    <dgm:cxn modelId="{4000A6BC-866D-41E5-BCFA-0CBD7A35798A}" type="presOf" srcId="{9A24AFC3-DC41-4553-8E20-F79A55C1B3EF}" destId="{87B14684-7004-4782-81F8-BA16BF5E0202}" srcOrd="0" destOrd="0" presId="urn:microsoft.com/office/officeart/2005/8/layout/vList6"/>
    <dgm:cxn modelId="{69DE1EB1-46E7-45C4-9719-76D92179C062}" type="presOf" srcId="{E159E3E3-8DE3-458D-A73B-D390A2E034EE}" destId="{FD0FDEB7-1E3F-4263-9C97-ABFA9EB614B2}" srcOrd="0" destOrd="0" presId="urn:microsoft.com/office/officeart/2005/8/layout/vList6"/>
    <dgm:cxn modelId="{3CE08162-8F7D-4F0E-8856-67CD186C87D8}" srcId="{9A24AFC3-DC41-4553-8E20-F79A55C1B3EF}" destId="{EE2953AC-6855-43EC-B10B-F7979893AEF1}" srcOrd="0" destOrd="0" parTransId="{920320F1-F003-4F77-B9E8-20320C02F00D}" sibTransId="{CB938670-2B07-4208-B418-2DC5B3254982}"/>
    <dgm:cxn modelId="{BEBFBF93-16DC-47E8-BBCF-5490F7B0C71F}" type="presParOf" srcId="{FD0FDEB7-1E3F-4263-9C97-ABFA9EB614B2}" destId="{4C228E98-0F9E-47E6-8561-586A9D426DD3}" srcOrd="0" destOrd="0" presId="urn:microsoft.com/office/officeart/2005/8/layout/vList6"/>
    <dgm:cxn modelId="{527B8D37-5193-48A1-A500-5748DFBDFD21}" type="presParOf" srcId="{4C228E98-0F9E-47E6-8561-586A9D426DD3}" destId="{87B14684-7004-4782-81F8-BA16BF5E0202}" srcOrd="0" destOrd="0" presId="urn:microsoft.com/office/officeart/2005/8/layout/vList6"/>
    <dgm:cxn modelId="{22F94B49-6D04-4D95-B2DB-92EABD8D93D6}" type="presParOf" srcId="{4C228E98-0F9E-47E6-8561-586A9D426DD3}" destId="{99E3809B-DBA6-417F-97A8-868DE4ABA5EB}" srcOrd="1" destOrd="0" presId="urn:microsoft.com/office/officeart/2005/8/layout/vList6"/>
    <dgm:cxn modelId="{33AC060E-804C-4D5E-B681-6745131D76C0}" type="presParOf" srcId="{FD0FDEB7-1E3F-4263-9C97-ABFA9EB614B2}" destId="{ED198D95-A599-4492-A82C-05367C3B6109}" srcOrd="1" destOrd="0" presId="urn:microsoft.com/office/officeart/2005/8/layout/vList6"/>
    <dgm:cxn modelId="{3015508A-CC79-4E86-AE28-58D6E6CF0E3F}" type="presParOf" srcId="{FD0FDEB7-1E3F-4263-9C97-ABFA9EB614B2}" destId="{5B39071E-A0B5-484A-BF48-2B8FBF1F3356}" srcOrd="2" destOrd="0" presId="urn:microsoft.com/office/officeart/2005/8/layout/vList6"/>
    <dgm:cxn modelId="{A018D6CD-D91F-4596-A5B3-5AEF02649C17}" type="presParOf" srcId="{5B39071E-A0B5-484A-BF48-2B8FBF1F3356}" destId="{83090ECF-42CB-4CE5-ADE1-0B3FF7AE06A7}" srcOrd="0" destOrd="0" presId="urn:microsoft.com/office/officeart/2005/8/layout/vList6"/>
    <dgm:cxn modelId="{46C91A54-20FE-42A8-B69C-58E083D4D5FA}" type="presParOf" srcId="{5B39071E-A0B5-484A-BF48-2B8FBF1F3356}" destId="{0379810A-4934-4831-9C80-2E4DBC29D2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4C586-F882-4B8A-94E4-2F655D8B8606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92B33-5A54-4E5E-98B8-A8A4917859E4}">
      <dgm:prSet phldrT="[Текст]"/>
      <dgm:spPr/>
      <dgm:t>
        <a:bodyPr/>
        <a:lstStyle/>
        <a:p>
          <a:r>
            <a:rPr lang="ru-RU" dirty="0" smtClean="0"/>
            <a:t>Для выпускников 11 классов (первая волна)</a:t>
          </a:r>
          <a:endParaRPr lang="ru-RU" dirty="0"/>
        </a:p>
      </dgm:t>
    </dgm:pt>
    <dgm:pt modelId="{2E503869-437B-4109-AC58-B40308D10261}" type="parTrans" cxnId="{C0EC6743-E85A-4E5B-8A9A-7F8DA194F99F}">
      <dgm:prSet/>
      <dgm:spPr/>
      <dgm:t>
        <a:bodyPr/>
        <a:lstStyle/>
        <a:p>
          <a:endParaRPr lang="ru-RU"/>
        </a:p>
      </dgm:t>
    </dgm:pt>
    <dgm:pt modelId="{2C2A891A-94C4-4E48-A26A-50E8E3E3605A}" type="sibTrans" cxnId="{C0EC6743-E85A-4E5B-8A9A-7F8DA194F99F}">
      <dgm:prSet/>
      <dgm:spPr/>
      <dgm:t>
        <a:bodyPr/>
        <a:lstStyle/>
        <a:p>
          <a:endParaRPr lang="ru-RU"/>
        </a:p>
      </dgm:t>
    </dgm:pt>
    <dgm:pt modelId="{707D9D74-6778-4462-B90E-9371AE8C4279}">
      <dgm:prSet phldrT="[Текст]" custT="1"/>
      <dgm:spPr/>
      <dgm:t>
        <a:bodyPr/>
        <a:lstStyle/>
        <a:p>
          <a:pPr defTabSz="792163"/>
          <a:r>
            <a:rPr lang="ru-RU" sz="2400" b="1" dirty="0" smtClean="0"/>
            <a:t>11    </a:t>
          </a:r>
          <a:r>
            <a:rPr lang="ru-RU" sz="1700" b="1" dirty="0" smtClean="0"/>
            <a:t>                        </a:t>
          </a:r>
          <a:r>
            <a:rPr lang="ru-RU" sz="1700" dirty="0" smtClean="0"/>
            <a:t>(ГОУ №№ 65, 90, 92, 102, 103, 107, 115, 124, 486,</a:t>
          </a:r>
          <a:br>
            <a:rPr lang="ru-RU" sz="1700" dirty="0" smtClean="0"/>
          </a:br>
          <a:r>
            <a:rPr lang="ru-RU" sz="1700" dirty="0" smtClean="0"/>
            <a:t>559, 652)</a:t>
          </a:r>
          <a:endParaRPr lang="ru-RU" sz="1700" dirty="0"/>
        </a:p>
      </dgm:t>
    </dgm:pt>
    <dgm:pt modelId="{DD2F2CCD-02A3-4F0F-9FFB-8538510D92D9}" type="parTrans" cxnId="{B3111128-798C-4A30-BF59-1BB95CED0D2A}">
      <dgm:prSet/>
      <dgm:spPr/>
      <dgm:t>
        <a:bodyPr/>
        <a:lstStyle/>
        <a:p>
          <a:endParaRPr lang="ru-RU"/>
        </a:p>
      </dgm:t>
    </dgm:pt>
    <dgm:pt modelId="{7EB65F30-764B-42A9-AD4D-8F98719F5F10}" type="sibTrans" cxnId="{B3111128-798C-4A30-BF59-1BB95CED0D2A}">
      <dgm:prSet/>
      <dgm:spPr/>
      <dgm:t>
        <a:bodyPr/>
        <a:lstStyle/>
        <a:p>
          <a:endParaRPr lang="ru-RU"/>
        </a:p>
      </dgm:t>
    </dgm:pt>
    <dgm:pt modelId="{272AB335-47C0-4355-BAE0-A53D95A8D835}">
      <dgm:prSet phldrT="[Текст]"/>
      <dgm:spPr/>
      <dgm:t>
        <a:bodyPr/>
        <a:lstStyle/>
        <a:p>
          <a:r>
            <a:rPr lang="ru-RU" dirty="0" smtClean="0"/>
            <a:t>Для выпускников прошлых лет, для 2 волны, для </a:t>
          </a:r>
          <a:r>
            <a:rPr lang="ru-RU" dirty="0" err="1" smtClean="0"/>
            <a:t>рез.дней</a:t>
          </a:r>
          <a:endParaRPr lang="ru-RU" dirty="0"/>
        </a:p>
      </dgm:t>
    </dgm:pt>
    <dgm:pt modelId="{2BC7FD88-F096-40FB-846C-3FE0380E927E}" type="parTrans" cxnId="{5FCD7E4E-4C2C-4256-ADDC-B312D0ACD989}">
      <dgm:prSet/>
      <dgm:spPr/>
      <dgm:t>
        <a:bodyPr/>
        <a:lstStyle/>
        <a:p>
          <a:endParaRPr lang="ru-RU"/>
        </a:p>
      </dgm:t>
    </dgm:pt>
    <dgm:pt modelId="{34FD980A-F503-4644-BB2E-7D183B248AE5}" type="sibTrans" cxnId="{5FCD7E4E-4C2C-4256-ADDC-B312D0ACD989}">
      <dgm:prSet/>
      <dgm:spPr/>
      <dgm:t>
        <a:bodyPr/>
        <a:lstStyle/>
        <a:p>
          <a:endParaRPr lang="ru-RU"/>
        </a:p>
      </dgm:t>
    </dgm:pt>
    <dgm:pt modelId="{8E5C7991-7769-4D45-A9BD-09108D75E6B4}">
      <dgm:prSet phldrT="[Текст]"/>
      <dgm:spPr/>
      <dgm:t>
        <a:bodyPr/>
        <a:lstStyle/>
        <a:p>
          <a:r>
            <a:rPr lang="ru-RU" b="1" dirty="0" smtClean="0"/>
            <a:t>3                               </a:t>
          </a:r>
          <a:r>
            <a:rPr lang="ru-RU" dirty="0" smtClean="0"/>
            <a:t>(ГОУ №120,   518, 558)</a:t>
          </a:r>
          <a:endParaRPr lang="ru-RU" dirty="0"/>
        </a:p>
      </dgm:t>
    </dgm:pt>
    <dgm:pt modelId="{399B1ED4-A08C-4EDC-874C-242744A7562E}" type="parTrans" cxnId="{F400F43D-BD4E-4558-B408-10C21E6A0E75}">
      <dgm:prSet/>
      <dgm:spPr/>
      <dgm:t>
        <a:bodyPr/>
        <a:lstStyle/>
        <a:p>
          <a:endParaRPr lang="ru-RU"/>
        </a:p>
      </dgm:t>
    </dgm:pt>
    <dgm:pt modelId="{4C61EA7D-3B5F-47DE-BFF4-34D985B0CF32}" type="sibTrans" cxnId="{F400F43D-BD4E-4558-B408-10C21E6A0E75}">
      <dgm:prSet/>
      <dgm:spPr/>
      <dgm:t>
        <a:bodyPr/>
        <a:lstStyle/>
        <a:p>
          <a:endParaRPr lang="ru-RU"/>
        </a:p>
      </dgm:t>
    </dgm:pt>
    <dgm:pt modelId="{E5F91C8D-E251-49AD-A5E0-2CEE8BFD1C9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Для инвалида на дому</a:t>
          </a:r>
          <a:endParaRPr lang="ru-RU" sz="2000" b="1" dirty="0">
            <a:solidFill>
              <a:schemeClr val="tx1"/>
            </a:solidFill>
          </a:endParaRPr>
        </a:p>
      </dgm:t>
    </dgm:pt>
    <dgm:pt modelId="{582BC647-FB25-48DA-A1F4-62554FF4E14F}" type="parTrans" cxnId="{2A156A7E-9A23-4A2C-BA4B-BD1D2911DBD8}">
      <dgm:prSet/>
      <dgm:spPr/>
      <dgm:t>
        <a:bodyPr/>
        <a:lstStyle/>
        <a:p>
          <a:endParaRPr lang="ru-RU"/>
        </a:p>
      </dgm:t>
    </dgm:pt>
    <dgm:pt modelId="{86422F06-4A99-4500-B917-2A2E92E43F39}" type="sibTrans" cxnId="{2A156A7E-9A23-4A2C-BA4B-BD1D2911DBD8}">
      <dgm:prSet/>
      <dgm:spPr/>
      <dgm:t>
        <a:bodyPr/>
        <a:lstStyle/>
        <a:p>
          <a:endParaRPr lang="ru-RU"/>
        </a:p>
      </dgm:t>
    </dgm:pt>
    <dgm:pt modelId="{C6DEC065-9AD5-4159-B063-CEF7FE87AD27}">
      <dgm:prSet phldrT="[Текст]"/>
      <dgm:spPr/>
      <dgm:t>
        <a:bodyPr/>
        <a:lstStyle/>
        <a:p>
          <a:r>
            <a:rPr lang="ru-RU" b="1" dirty="0" smtClean="0"/>
            <a:t>1                              </a:t>
          </a:r>
          <a:r>
            <a:rPr lang="ru-RU" dirty="0" smtClean="0"/>
            <a:t> Выездной ППЭ</a:t>
          </a:r>
          <a:endParaRPr lang="ru-RU" dirty="0"/>
        </a:p>
      </dgm:t>
    </dgm:pt>
    <dgm:pt modelId="{0E308CB5-0AF1-4D62-B26C-389E10B8B8F3}" type="parTrans" cxnId="{3AC8E6C1-F165-4272-8A4F-C8108ABF2DD9}">
      <dgm:prSet/>
      <dgm:spPr/>
      <dgm:t>
        <a:bodyPr/>
        <a:lstStyle/>
        <a:p>
          <a:endParaRPr lang="ru-RU"/>
        </a:p>
      </dgm:t>
    </dgm:pt>
    <dgm:pt modelId="{003B99D8-F8FE-4D1B-9C61-A73F78EADEB9}" type="sibTrans" cxnId="{3AC8E6C1-F165-4272-8A4F-C8108ABF2DD9}">
      <dgm:prSet/>
      <dgm:spPr/>
      <dgm:t>
        <a:bodyPr/>
        <a:lstStyle/>
        <a:p>
          <a:endParaRPr lang="ru-RU"/>
        </a:p>
      </dgm:t>
    </dgm:pt>
    <dgm:pt modelId="{54B3A7AE-3639-4270-8DE6-22265E3E3B3A}">
      <dgm:prSet phldrT="[Текст]"/>
      <dgm:spPr/>
      <dgm:t>
        <a:bodyPr/>
        <a:lstStyle/>
        <a:p>
          <a:r>
            <a:rPr lang="ru-RU" dirty="0" smtClean="0"/>
            <a:t>Для выпускников 9 классов</a:t>
          </a:r>
          <a:endParaRPr lang="ru-RU" dirty="0"/>
        </a:p>
      </dgm:t>
    </dgm:pt>
    <dgm:pt modelId="{BEACC564-83AC-4098-A4D5-11218661CB04}" type="parTrans" cxnId="{E4C3960D-91C4-4385-A3B6-F5D0C31E7F6F}">
      <dgm:prSet/>
      <dgm:spPr/>
      <dgm:t>
        <a:bodyPr/>
        <a:lstStyle/>
        <a:p>
          <a:endParaRPr lang="ru-RU"/>
        </a:p>
      </dgm:t>
    </dgm:pt>
    <dgm:pt modelId="{28CC22E2-6AFF-48D1-9A87-130888F6CAB3}" type="sibTrans" cxnId="{E4C3960D-91C4-4385-A3B6-F5D0C31E7F6F}">
      <dgm:prSet/>
      <dgm:spPr/>
      <dgm:t>
        <a:bodyPr/>
        <a:lstStyle/>
        <a:p>
          <a:endParaRPr lang="ru-RU"/>
        </a:p>
      </dgm:t>
    </dgm:pt>
    <dgm:pt modelId="{04C32D1D-48CF-4F62-9F17-EF9F26F19EC6}">
      <dgm:prSet phldrT="[Текст]" custT="1"/>
      <dgm:spPr/>
      <dgm:t>
        <a:bodyPr/>
        <a:lstStyle/>
        <a:p>
          <a:r>
            <a:rPr lang="ru-RU" sz="1700" b="1" dirty="0" smtClean="0"/>
            <a:t>6</a:t>
          </a:r>
          <a:r>
            <a:rPr lang="ru-RU" sz="1700" dirty="0" smtClean="0"/>
            <a:t>                              (ГОУ №№ 90,</a:t>
          </a:r>
          <a:br>
            <a:rPr lang="ru-RU" sz="1700" dirty="0" smtClean="0"/>
          </a:br>
          <a:r>
            <a:rPr lang="ru-RU" sz="1700" dirty="0" smtClean="0"/>
            <a:t>92, 102, 135, 534, 559)</a:t>
          </a:r>
          <a:endParaRPr lang="ru-RU" sz="1700" dirty="0"/>
        </a:p>
      </dgm:t>
    </dgm:pt>
    <dgm:pt modelId="{7D4353FC-4DEA-4410-9CE2-3BB4D5B113FD}" type="parTrans" cxnId="{FDF6F58A-285E-4E4B-8F89-2F93EFB712FF}">
      <dgm:prSet/>
      <dgm:spPr/>
      <dgm:t>
        <a:bodyPr/>
        <a:lstStyle/>
        <a:p>
          <a:endParaRPr lang="ru-RU"/>
        </a:p>
      </dgm:t>
    </dgm:pt>
    <dgm:pt modelId="{63BA98B2-0D8D-40A4-B190-1D5A6EE190BE}" type="sibTrans" cxnId="{FDF6F58A-285E-4E4B-8F89-2F93EFB712FF}">
      <dgm:prSet/>
      <dgm:spPr/>
      <dgm:t>
        <a:bodyPr/>
        <a:lstStyle/>
        <a:p>
          <a:endParaRPr lang="ru-RU"/>
        </a:p>
      </dgm:t>
    </dgm:pt>
    <dgm:pt modelId="{87DD01CF-D8C2-4853-B19D-8C79F2A03838}" type="pres">
      <dgm:prSet presAssocID="{0B54C586-F882-4B8A-94E4-2F655D8B86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5658E-BA8E-4C79-87B6-39E9B2D851AD}" type="pres">
      <dgm:prSet presAssocID="{0B54C586-F882-4B8A-94E4-2F655D8B8606}" presName="children" presStyleCnt="0"/>
      <dgm:spPr/>
    </dgm:pt>
    <dgm:pt modelId="{A8713551-6357-49F7-B9E0-E31F052C204F}" type="pres">
      <dgm:prSet presAssocID="{0B54C586-F882-4B8A-94E4-2F655D8B8606}" presName="child1group" presStyleCnt="0"/>
      <dgm:spPr/>
    </dgm:pt>
    <dgm:pt modelId="{76BA262F-79B5-4B3C-91BF-553F7FC34251}" type="pres">
      <dgm:prSet presAssocID="{0B54C586-F882-4B8A-94E4-2F655D8B8606}" presName="child1" presStyleLbl="bgAcc1" presStyleIdx="0" presStyleCnt="4" custScaleX="128340"/>
      <dgm:spPr/>
      <dgm:t>
        <a:bodyPr/>
        <a:lstStyle/>
        <a:p>
          <a:endParaRPr lang="ru-RU"/>
        </a:p>
      </dgm:t>
    </dgm:pt>
    <dgm:pt modelId="{6FF0BE1E-A9FC-406A-9F53-50D85AD9A838}" type="pres">
      <dgm:prSet presAssocID="{0B54C586-F882-4B8A-94E4-2F655D8B860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760E9-2033-4C7E-80A6-D4A21AEF32EF}" type="pres">
      <dgm:prSet presAssocID="{0B54C586-F882-4B8A-94E4-2F655D8B8606}" presName="child2group" presStyleCnt="0"/>
      <dgm:spPr/>
    </dgm:pt>
    <dgm:pt modelId="{97F46C35-FD85-44F8-92D3-82148B9F4751}" type="pres">
      <dgm:prSet presAssocID="{0B54C586-F882-4B8A-94E4-2F655D8B8606}" presName="child2" presStyleLbl="bgAcc1" presStyleIdx="1" presStyleCnt="4" custScaleX="130364"/>
      <dgm:spPr/>
      <dgm:t>
        <a:bodyPr/>
        <a:lstStyle/>
        <a:p>
          <a:endParaRPr lang="ru-RU"/>
        </a:p>
      </dgm:t>
    </dgm:pt>
    <dgm:pt modelId="{1460104E-10C4-459E-B4E1-8BA02EF602DB}" type="pres">
      <dgm:prSet presAssocID="{0B54C586-F882-4B8A-94E4-2F655D8B860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1F9D5-5A9E-4321-9FDE-6E91BC03DCED}" type="pres">
      <dgm:prSet presAssocID="{0B54C586-F882-4B8A-94E4-2F655D8B8606}" presName="child3group" presStyleCnt="0"/>
      <dgm:spPr/>
    </dgm:pt>
    <dgm:pt modelId="{EFE588A6-EE05-4EA8-87E8-E1055D3B86F1}" type="pres">
      <dgm:prSet presAssocID="{0B54C586-F882-4B8A-94E4-2F655D8B8606}" presName="child3" presStyleLbl="bgAcc1" presStyleIdx="2" presStyleCnt="4" custScaleX="127565" custLinFactNeighborX="7001"/>
      <dgm:spPr/>
      <dgm:t>
        <a:bodyPr/>
        <a:lstStyle/>
        <a:p>
          <a:endParaRPr lang="ru-RU"/>
        </a:p>
      </dgm:t>
    </dgm:pt>
    <dgm:pt modelId="{C28F52EA-5861-49CA-856B-F1EE62164621}" type="pres">
      <dgm:prSet presAssocID="{0B54C586-F882-4B8A-94E4-2F655D8B860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2F8F0-A965-45D3-91A2-6F2FB55450E9}" type="pres">
      <dgm:prSet presAssocID="{0B54C586-F882-4B8A-94E4-2F655D8B8606}" presName="child4group" presStyleCnt="0"/>
      <dgm:spPr/>
    </dgm:pt>
    <dgm:pt modelId="{8E0A660B-B95C-4231-B04E-8A8447F144FC}" type="pres">
      <dgm:prSet presAssocID="{0B54C586-F882-4B8A-94E4-2F655D8B8606}" presName="child4" presStyleLbl="bgAcc1" presStyleIdx="3" presStyleCnt="4" custScaleX="126316"/>
      <dgm:spPr/>
      <dgm:t>
        <a:bodyPr/>
        <a:lstStyle/>
        <a:p>
          <a:endParaRPr lang="ru-RU"/>
        </a:p>
      </dgm:t>
    </dgm:pt>
    <dgm:pt modelId="{0DD94B69-326C-41A7-B50F-C7C987DDED0C}" type="pres">
      <dgm:prSet presAssocID="{0B54C586-F882-4B8A-94E4-2F655D8B860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A98B0-E9D8-478F-AB21-A443CDC5EB24}" type="pres">
      <dgm:prSet presAssocID="{0B54C586-F882-4B8A-94E4-2F655D8B8606}" presName="childPlaceholder" presStyleCnt="0"/>
      <dgm:spPr/>
    </dgm:pt>
    <dgm:pt modelId="{76DC398F-6BCC-40DB-BED0-3BC0057F8FB4}" type="pres">
      <dgm:prSet presAssocID="{0B54C586-F882-4B8A-94E4-2F655D8B8606}" presName="circle" presStyleCnt="0"/>
      <dgm:spPr/>
    </dgm:pt>
    <dgm:pt modelId="{BB24E21A-E82F-4743-BF96-AE6A58F13520}" type="pres">
      <dgm:prSet presAssocID="{0B54C586-F882-4B8A-94E4-2F655D8B860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E7250-AC15-4AF8-9C0E-11FA1900273A}" type="pres">
      <dgm:prSet presAssocID="{0B54C586-F882-4B8A-94E4-2F655D8B8606}" presName="quadrant2" presStyleLbl="node1" presStyleIdx="1" presStyleCnt="4" custLinFactNeighborX="770" custLinFactNeighborY="-8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2F240-DE84-4614-89A2-722E0EEB98F7}" type="pres">
      <dgm:prSet presAssocID="{0B54C586-F882-4B8A-94E4-2F655D8B860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7779-969C-4F1F-A902-412F9C83B5FE}" type="pres">
      <dgm:prSet presAssocID="{0B54C586-F882-4B8A-94E4-2F655D8B860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784D-259D-4B1F-AE88-F71C679841F7}" type="pres">
      <dgm:prSet presAssocID="{0B54C586-F882-4B8A-94E4-2F655D8B8606}" presName="quadrantPlaceholder" presStyleCnt="0"/>
      <dgm:spPr/>
    </dgm:pt>
    <dgm:pt modelId="{1C660475-9BBB-4022-B52D-E411A8B4B93B}" type="pres">
      <dgm:prSet presAssocID="{0B54C586-F882-4B8A-94E4-2F655D8B8606}" presName="center1" presStyleLbl="fgShp" presStyleIdx="0" presStyleCnt="2"/>
      <dgm:spPr/>
    </dgm:pt>
    <dgm:pt modelId="{A7EF5104-96D8-440C-A028-88CE0957E35D}" type="pres">
      <dgm:prSet presAssocID="{0B54C586-F882-4B8A-94E4-2F655D8B8606}" presName="center2" presStyleLbl="fgShp" presStyleIdx="1" presStyleCnt="2"/>
      <dgm:spPr/>
    </dgm:pt>
  </dgm:ptLst>
  <dgm:cxnLst>
    <dgm:cxn modelId="{C0EC6743-E85A-4E5B-8A9A-7F8DA194F99F}" srcId="{0B54C586-F882-4B8A-94E4-2F655D8B8606}" destId="{2B092B33-5A54-4E5E-98B8-A8A4917859E4}" srcOrd="0" destOrd="0" parTransId="{2E503869-437B-4109-AC58-B40308D10261}" sibTransId="{2C2A891A-94C4-4E48-A26A-50E8E3E3605A}"/>
    <dgm:cxn modelId="{E4C3960D-91C4-4385-A3B6-F5D0C31E7F6F}" srcId="{0B54C586-F882-4B8A-94E4-2F655D8B8606}" destId="{54B3A7AE-3639-4270-8DE6-22265E3E3B3A}" srcOrd="3" destOrd="0" parTransId="{BEACC564-83AC-4098-A4D5-11218661CB04}" sibTransId="{28CC22E2-6AFF-48D1-9A87-130888F6CAB3}"/>
    <dgm:cxn modelId="{3924275E-8AAE-4BDA-9C67-C0588551BF88}" type="presOf" srcId="{0B54C586-F882-4B8A-94E4-2F655D8B8606}" destId="{87DD01CF-D8C2-4853-B19D-8C79F2A03838}" srcOrd="0" destOrd="0" presId="urn:microsoft.com/office/officeart/2005/8/layout/cycle4#1"/>
    <dgm:cxn modelId="{2A156A7E-9A23-4A2C-BA4B-BD1D2911DBD8}" srcId="{0B54C586-F882-4B8A-94E4-2F655D8B8606}" destId="{E5F91C8D-E251-49AD-A5E0-2CEE8BFD1C93}" srcOrd="2" destOrd="0" parTransId="{582BC647-FB25-48DA-A1F4-62554FF4E14F}" sibTransId="{86422F06-4A99-4500-B917-2A2E92E43F39}"/>
    <dgm:cxn modelId="{8FA37C0F-B9FF-4735-9C98-CE63F9713B6D}" type="presOf" srcId="{2B092B33-5A54-4E5E-98B8-A8A4917859E4}" destId="{BB24E21A-E82F-4743-BF96-AE6A58F13520}" srcOrd="0" destOrd="0" presId="urn:microsoft.com/office/officeart/2005/8/layout/cycle4#1"/>
    <dgm:cxn modelId="{C5F4C40A-62AE-434A-BE5D-C0056D8A8270}" type="presOf" srcId="{272AB335-47C0-4355-BAE0-A53D95A8D835}" destId="{139E7250-AC15-4AF8-9C0E-11FA1900273A}" srcOrd="0" destOrd="0" presId="urn:microsoft.com/office/officeart/2005/8/layout/cycle4#1"/>
    <dgm:cxn modelId="{70B02237-E29A-48CA-AAAC-655D03678A5D}" type="presOf" srcId="{C6DEC065-9AD5-4159-B063-CEF7FE87AD27}" destId="{EFE588A6-EE05-4EA8-87E8-E1055D3B86F1}" srcOrd="0" destOrd="0" presId="urn:microsoft.com/office/officeart/2005/8/layout/cycle4#1"/>
    <dgm:cxn modelId="{0816014B-4A33-44A7-81D3-C501B7D7D9E2}" type="presOf" srcId="{8E5C7991-7769-4D45-A9BD-09108D75E6B4}" destId="{97F46C35-FD85-44F8-92D3-82148B9F4751}" srcOrd="0" destOrd="0" presId="urn:microsoft.com/office/officeart/2005/8/layout/cycle4#1"/>
    <dgm:cxn modelId="{5FCD7E4E-4C2C-4256-ADDC-B312D0ACD989}" srcId="{0B54C586-F882-4B8A-94E4-2F655D8B8606}" destId="{272AB335-47C0-4355-BAE0-A53D95A8D835}" srcOrd="1" destOrd="0" parTransId="{2BC7FD88-F096-40FB-846C-3FE0380E927E}" sibTransId="{34FD980A-F503-4644-BB2E-7D183B248AE5}"/>
    <dgm:cxn modelId="{169DCA61-14F2-4615-9CC7-7D436BEC204A}" type="presOf" srcId="{54B3A7AE-3639-4270-8DE6-22265E3E3B3A}" destId="{B7467779-969C-4F1F-A902-412F9C83B5FE}" srcOrd="0" destOrd="0" presId="urn:microsoft.com/office/officeart/2005/8/layout/cycle4#1"/>
    <dgm:cxn modelId="{B3111128-798C-4A30-BF59-1BB95CED0D2A}" srcId="{2B092B33-5A54-4E5E-98B8-A8A4917859E4}" destId="{707D9D74-6778-4462-B90E-9371AE8C4279}" srcOrd="0" destOrd="0" parTransId="{DD2F2CCD-02A3-4F0F-9FFB-8538510D92D9}" sibTransId="{7EB65F30-764B-42A9-AD4D-8F98719F5F10}"/>
    <dgm:cxn modelId="{B6947DE8-8756-4B00-827A-0B7868756887}" type="presOf" srcId="{707D9D74-6778-4462-B90E-9371AE8C4279}" destId="{76BA262F-79B5-4B3C-91BF-553F7FC34251}" srcOrd="0" destOrd="0" presId="urn:microsoft.com/office/officeart/2005/8/layout/cycle4#1"/>
    <dgm:cxn modelId="{3AC8E6C1-F165-4272-8A4F-C8108ABF2DD9}" srcId="{E5F91C8D-E251-49AD-A5E0-2CEE8BFD1C93}" destId="{C6DEC065-9AD5-4159-B063-CEF7FE87AD27}" srcOrd="0" destOrd="0" parTransId="{0E308CB5-0AF1-4D62-B26C-389E10B8B8F3}" sibTransId="{003B99D8-F8FE-4D1B-9C61-A73F78EADEB9}"/>
    <dgm:cxn modelId="{FDF6F58A-285E-4E4B-8F89-2F93EFB712FF}" srcId="{54B3A7AE-3639-4270-8DE6-22265E3E3B3A}" destId="{04C32D1D-48CF-4F62-9F17-EF9F26F19EC6}" srcOrd="0" destOrd="0" parTransId="{7D4353FC-4DEA-4410-9CE2-3BB4D5B113FD}" sibTransId="{63BA98B2-0D8D-40A4-B190-1D5A6EE190BE}"/>
    <dgm:cxn modelId="{20227E0E-C6F0-4031-9B21-99194A57190F}" type="presOf" srcId="{04C32D1D-48CF-4F62-9F17-EF9F26F19EC6}" destId="{0DD94B69-326C-41A7-B50F-C7C987DDED0C}" srcOrd="1" destOrd="0" presId="urn:microsoft.com/office/officeart/2005/8/layout/cycle4#1"/>
    <dgm:cxn modelId="{F400F43D-BD4E-4558-B408-10C21E6A0E75}" srcId="{272AB335-47C0-4355-BAE0-A53D95A8D835}" destId="{8E5C7991-7769-4D45-A9BD-09108D75E6B4}" srcOrd="0" destOrd="0" parTransId="{399B1ED4-A08C-4EDC-874C-242744A7562E}" sibTransId="{4C61EA7D-3B5F-47DE-BFF4-34D985B0CF32}"/>
    <dgm:cxn modelId="{9C26EA84-CD37-46C9-AC9F-BE5C45DB4B92}" type="presOf" srcId="{C6DEC065-9AD5-4159-B063-CEF7FE87AD27}" destId="{C28F52EA-5861-49CA-856B-F1EE62164621}" srcOrd="1" destOrd="0" presId="urn:microsoft.com/office/officeart/2005/8/layout/cycle4#1"/>
    <dgm:cxn modelId="{9EE0B6CC-4C3F-4742-A5CF-805A4CF4B997}" type="presOf" srcId="{04C32D1D-48CF-4F62-9F17-EF9F26F19EC6}" destId="{8E0A660B-B95C-4231-B04E-8A8447F144FC}" srcOrd="0" destOrd="0" presId="urn:microsoft.com/office/officeart/2005/8/layout/cycle4#1"/>
    <dgm:cxn modelId="{00679202-C092-44C1-A63A-C619C4E6A244}" type="presOf" srcId="{8E5C7991-7769-4D45-A9BD-09108D75E6B4}" destId="{1460104E-10C4-459E-B4E1-8BA02EF602DB}" srcOrd="1" destOrd="0" presId="urn:microsoft.com/office/officeart/2005/8/layout/cycle4#1"/>
    <dgm:cxn modelId="{DA720A61-2421-4C24-8B14-78B0A93238C8}" type="presOf" srcId="{707D9D74-6778-4462-B90E-9371AE8C4279}" destId="{6FF0BE1E-A9FC-406A-9F53-50D85AD9A838}" srcOrd="1" destOrd="0" presId="urn:microsoft.com/office/officeart/2005/8/layout/cycle4#1"/>
    <dgm:cxn modelId="{CFFBE0EB-6A76-4576-9897-5F702908E784}" type="presOf" srcId="{E5F91C8D-E251-49AD-A5E0-2CEE8BFD1C93}" destId="{43F2F240-DE84-4614-89A2-722E0EEB98F7}" srcOrd="0" destOrd="0" presId="urn:microsoft.com/office/officeart/2005/8/layout/cycle4#1"/>
    <dgm:cxn modelId="{8492810B-918B-4648-844D-81FA068E2A3A}" type="presParOf" srcId="{87DD01CF-D8C2-4853-B19D-8C79F2A03838}" destId="{7195658E-BA8E-4C79-87B6-39E9B2D851AD}" srcOrd="0" destOrd="0" presId="urn:microsoft.com/office/officeart/2005/8/layout/cycle4#1"/>
    <dgm:cxn modelId="{962C565A-400D-4DE0-94DC-4FC8EC9DDD5E}" type="presParOf" srcId="{7195658E-BA8E-4C79-87B6-39E9B2D851AD}" destId="{A8713551-6357-49F7-B9E0-E31F052C204F}" srcOrd="0" destOrd="0" presId="urn:microsoft.com/office/officeart/2005/8/layout/cycle4#1"/>
    <dgm:cxn modelId="{F62DC52C-5249-4479-AA12-F28A5DCA87D7}" type="presParOf" srcId="{A8713551-6357-49F7-B9E0-E31F052C204F}" destId="{76BA262F-79B5-4B3C-91BF-553F7FC34251}" srcOrd="0" destOrd="0" presId="urn:microsoft.com/office/officeart/2005/8/layout/cycle4#1"/>
    <dgm:cxn modelId="{39132B40-26C8-4CC5-8AFF-4948B403F733}" type="presParOf" srcId="{A8713551-6357-49F7-B9E0-E31F052C204F}" destId="{6FF0BE1E-A9FC-406A-9F53-50D85AD9A838}" srcOrd="1" destOrd="0" presId="urn:microsoft.com/office/officeart/2005/8/layout/cycle4#1"/>
    <dgm:cxn modelId="{329A86F4-7FCA-4F77-B683-B7751135ACCA}" type="presParOf" srcId="{7195658E-BA8E-4C79-87B6-39E9B2D851AD}" destId="{A09760E9-2033-4C7E-80A6-D4A21AEF32EF}" srcOrd="1" destOrd="0" presId="urn:microsoft.com/office/officeart/2005/8/layout/cycle4#1"/>
    <dgm:cxn modelId="{17F7BBB8-814E-4715-B39E-83A6C9F5D0D6}" type="presParOf" srcId="{A09760E9-2033-4C7E-80A6-D4A21AEF32EF}" destId="{97F46C35-FD85-44F8-92D3-82148B9F4751}" srcOrd="0" destOrd="0" presId="urn:microsoft.com/office/officeart/2005/8/layout/cycle4#1"/>
    <dgm:cxn modelId="{80803917-EC25-495E-97A3-FDFE1B3E5AF2}" type="presParOf" srcId="{A09760E9-2033-4C7E-80A6-D4A21AEF32EF}" destId="{1460104E-10C4-459E-B4E1-8BA02EF602DB}" srcOrd="1" destOrd="0" presId="urn:microsoft.com/office/officeart/2005/8/layout/cycle4#1"/>
    <dgm:cxn modelId="{536EB1B9-B91D-4772-AFCB-55102B0B3404}" type="presParOf" srcId="{7195658E-BA8E-4C79-87B6-39E9B2D851AD}" destId="{7531F9D5-5A9E-4321-9FDE-6E91BC03DCED}" srcOrd="2" destOrd="0" presId="urn:microsoft.com/office/officeart/2005/8/layout/cycle4#1"/>
    <dgm:cxn modelId="{1533756F-DD50-4F07-9B60-6B917E3FDE58}" type="presParOf" srcId="{7531F9D5-5A9E-4321-9FDE-6E91BC03DCED}" destId="{EFE588A6-EE05-4EA8-87E8-E1055D3B86F1}" srcOrd="0" destOrd="0" presId="urn:microsoft.com/office/officeart/2005/8/layout/cycle4#1"/>
    <dgm:cxn modelId="{FC6C3FC6-0670-45DF-92B2-294B8A55BDC5}" type="presParOf" srcId="{7531F9D5-5A9E-4321-9FDE-6E91BC03DCED}" destId="{C28F52EA-5861-49CA-856B-F1EE62164621}" srcOrd="1" destOrd="0" presId="urn:microsoft.com/office/officeart/2005/8/layout/cycle4#1"/>
    <dgm:cxn modelId="{C85F7E58-5A83-43F1-97DA-5620F7C2A754}" type="presParOf" srcId="{7195658E-BA8E-4C79-87B6-39E9B2D851AD}" destId="{A8B2F8F0-A965-45D3-91A2-6F2FB55450E9}" srcOrd="3" destOrd="0" presId="urn:microsoft.com/office/officeart/2005/8/layout/cycle4#1"/>
    <dgm:cxn modelId="{D6242BD8-BDD1-4772-B57A-0C57768C37E0}" type="presParOf" srcId="{A8B2F8F0-A965-45D3-91A2-6F2FB55450E9}" destId="{8E0A660B-B95C-4231-B04E-8A8447F144FC}" srcOrd="0" destOrd="0" presId="urn:microsoft.com/office/officeart/2005/8/layout/cycle4#1"/>
    <dgm:cxn modelId="{5F7D1E25-1B35-4EC7-BC1E-DA40C1D9743B}" type="presParOf" srcId="{A8B2F8F0-A965-45D3-91A2-6F2FB55450E9}" destId="{0DD94B69-326C-41A7-B50F-C7C987DDED0C}" srcOrd="1" destOrd="0" presId="urn:microsoft.com/office/officeart/2005/8/layout/cycle4#1"/>
    <dgm:cxn modelId="{5CF103CB-0E5B-4B45-AA21-AA2ECE8D19D3}" type="presParOf" srcId="{7195658E-BA8E-4C79-87B6-39E9B2D851AD}" destId="{F97A98B0-E9D8-478F-AB21-A443CDC5EB24}" srcOrd="4" destOrd="0" presId="urn:microsoft.com/office/officeart/2005/8/layout/cycle4#1"/>
    <dgm:cxn modelId="{50B23F45-9CF4-4D02-86F7-E0584A3E441C}" type="presParOf" srcId="{87DD01CF-D8C2-4853-B19D-8C79F2A03838}" destId="{76DC398F-6BCC-40DB-BED0-3BC0057F8FB4}" srcOrd="1" destOrd="0" presId="urn:microsoft.com/office/officeart/2005/8/layout/cycle4#1"/>
    <dgm:cxn modelId="{CB3010B1-F70C-4220-9CFF-F2D852F8218C}" type="presParOf" srcId="{76DC398F-6BCC-40DB-BED0-3BC0057F8FB4}" destId="{BB24E21A-E82F-4743-BF96-AE6A58F13520}" srcOrd="0" destOrd="0" presId="urn:microsoft.com/office/officeart/2005/8/layout/cycle4#1"/>
    <dgm:cxn modelId="{5440E04D-B497-4EEF-8787-537BECC804F3}" type="presParOf" srcId="{76DC398F-6BCC-40DB-BED0-3BC0057F8FB4}" destId="{139E7250-AC15-4AF8-9C0E-11FA1900273A}" srcOrd="1" destOrd="0" presId="urn:microsoft.com/office/officeart/2005/8/layout/cycle4#1"/>
    <dgm:cxn modelId="{7EDFD349-EC71-4B93-83A2-F33BFAFA7397}" type="presParOf" srcId="{76DC398F-6BCC-40DB-BED0-3BC0057F8FB4}" destId="{43F2F240-DE84-4614-89A2-722E0EEB98F7}" srcOrd="2" destOrd="0" presId="urn:microsoft.com/office/officeart/2005/8/layout/cycle4#1"/>
    <dgm:cxn modelId="{8E102375-362F-4F2C-94FA-0EF39B93B66B}" type="presParOf" srcId="{76DC398F-6BCC-40DB-BED0-3BC0057F8FB4}" destId="{B7467779-969C-4F1F-A902-412F9C83B5FE}" srcOrd="3" destOrd="0" presId="urn:microsoft.com/office/officeart/2005/8/layout/cycle4#1"/>
    <dgm:cxn modelId="{1F92A8A3-0B30-41A2-BC85-A7436AA02EA3}" type="presParOf" srcId="{76DC398F-6BCC-40DB-BED0-3BC0057F8FB4}" destId="{3A36784D-259D-4B1F-AE88-F71C679841F7}" srcOrd="4" destOrd="0" presId="urn:microsoft.com/office/officeart/2005/8/layout/cycle4#1"/>
    <dgm:cxn modelId="{6F3B7CD5-C71C-4936-A81C-E90131C26093}" type="presParOf" srcId="{87DD01CF-D8C2-4853-B19D-8C79F2A03838}" destId="{1C660475-9BBB-4022-B52D-E411A8B4B93B}" srcOrd="2" destOrd="0" presId="urn:microsoft.com/office/officeart/2005/8/layout/cycle4#1"/>
    <dgm:cxn modelId="{231282D5-5E1F-4A57-9FBD-E1B9551AA6D9}" type="presParOf" srcId="{87DD01CF-D8C2-4853-B19D-8C79F2A03838}" destId="{A7EF5104-96D8-440C-A028-88CE0957E35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84EC6-674B-4882-BAE3-A225ADD87FB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1875D2-4E5C-43D2-A15A-54D128E5452F}">
      <dgm:prSet phldrT="[Текст]"/>
      <dgm:spPr/>
      <dgm:t>
        <a:bodyPr/>
        <a:lstStyle/>
        <a:p>
          <a:r>
            <a:rPr lang="ru-RU" b="1" dirty="0" smtClean="0"/>
            <a:t>135</a:t>
          </a:r>
          <a:r>
            <a:rPr lang="ru-RU" dirty="0" smtClean="0"/>
            <a:t> наблюдателей</a:t>
          </a:r>
          <a:endParaRPr lang="ru-RU" dirty="0"/>
        </a:p>
      </dgm:t>
    </dgm:pt>
    <dgm:pt modelId="{26C8A16A-DB4E-4021-A0DE-ADA1E9AF18D8}" type="parTrans" cxnId="{94134A31-349C-4001-AD98-567250E8CB11}">
      <dgm:prSet/>
      <dgm:spPr/>
      <dgm:t>
        <a:bodyPr/>
        <a:lstStyle/>
        <a:p>
          <a:endParaRPr lang="ru-RU"/>
        </a:p>
      </dgm:t>
    </dgm:pt>
    <dgm:pt modelId="{C9E3A21B-3320-415D-9047-0841BF48A7C6}" type="sibTrans" cxnId="{94134A31-349C-4001-AD98-567250E8CB11}">
      <dgm:prSet/>
      <dgm:spPr/>
      <dgm:t>
        <a:bodyPr/>
        <a:lstStyle/>
        <a:p>
          <a:endParaRPr lang="ru-RU"/>
        </a:p>
      </dgm:t>
    </dgm:pt>
    <dgm:pt modelId="{6A69E744-CA11-42A8-A419-7907657FC003}">
      <dgm:prSet phldrT="[Текст]"/>
      <dgm:spPr/>
      <dgm:t>
        <a:bodyPr/>
        <a:lstStyle/>
        <a:p>
          <a:r>
            <a:rPr lang="ru-RU" b="1" dirty="0" smtClean="0"/>
            <a:t>118</a:t>
          </a:r>
          <a:r>
            <a:rPr lang="ru-RU" dirty="0" smtClean="0"/>
            <a:t> от образовательных учреждений</a:t>
          </a:r>
          <a:endParaRPr lang="ru-RU" dirty="0"/>
        </a:p>
      </dgm:t>
    </dgm:pt>
    <dgm:pt modelId="{5EFB3AFF-B1BC-4F32-B388-78513284D0AC}" type="parTrans" cxnId="{C4D8CD2C-DDA3-4216-969C-D173AA8A6357}">
      <dgm:prSet/>
      <dgm:spPr/>
      <dgm:t>
        <a:bodyPr/>
        <a:lstStyle/>
        <a:p>
          <a:endParaRPr lang="ru-RU"/>
        </a:p>
      </dgm:t>
    </dgm:pt>
    <dgm:pt modelId="{99D5CDF7-3D34-4D83-AE6C-E5EBE0EA876B}" type="sibTrans" cxnId="{C4D8CD2C-DDA3-4216-969C-D173AA8A6357}">
      <dgm:prSet/>
      <dgm:spPr/>
      <dgm:t>
        <a:bodyPr/>
        <a:lstStyle/>
        <a:p>
          <a:endParaRPr lang="ru-RU"/>
        </a:p>
      </dgm:t>
    </dgm:pt>
    <dgm:pt modelId="{62206AA1-FB29-42E1-8ADC-8A625C4E8950}">
      <dgm:prSet phldrT="[Текст]"/>
      <dgm:spPr/>
      <dgm:t>
        <a:bodyPr/>
        <a:lstStyle/>
        <a:p>
          <a:r>
            <a:rPr lang="ru-RU" b="1" dirty="0" smtClean="0"/>
            <a:t>17</a:t>
          </a:r>
          <a:r>
            <a:rPr lang="ru-RU" dirty="0" smtClean="0"/>
            <a:t> от общественных организаций</a:t>
          </a:r>
          <a:endParaRPr lang="ru-RU" dirty="0"/>
        </a:p>
      </dgm:t>
    </dgm:pt>
    <dgm:pt modelId="{C2AA3A9F-335B-4BBD-9D00-5CF2E4F103BF}" type="parTrans" cxnId="{048A4D03-766C-498C-B76D-14DDE602F1B2}">
      <dgm:prSet/>
      <dgm:spPr/>
      <dgm:t>
        <a:bodyPr/>
        <a:lstStyle/>
        <a:p>
          <a:endParaRPr lang="ru-RU"/>
        </a:p>
      </dgm:t>
    </dgm:pt>
    <dgm:pt modelId="{143FE869-8882-429E-A85E-9D7F371F926D}" type="sibTrans" cxnId="{048A4D03-766C-498C-B76D-14DDE602F1B2}">
      <dgm:prSet/>
      <dgm:spPr/>
      <dgm:t>
        <a:bodyPr/>
        <a:lstStyle/>
        <a:p>
          <a:endParaRPr lang="ru-RU"/>
        </a:p>
      </dgm:t>
    </dgm:pt>
    <dgm:pt modelId="{63440DCA-3BF9-4FC4-9FEA-84E908D978AE}" type="pres">
      <dgm:prSet presAssocID="{EAB84EC6-674B-4882-BAE3-A225ADD87FB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2DAFF7-D539-4B1D-A2F6-7C23BDCBB6B6}" type="pres">
      <dgm:prSet presAssocID="{B11875D2-4E5C-43D2-A15A-54D128E5452F}" presName="root" presStyleCnt="0">
        <dgm:presLayoutVars>
          <dgm:chMax/>
          <dgm:chPref val="4"/>
        </dgm:presLayoutVars>
      </dgm:prSet>
      <dgm:spPr/>
    </dgm:pt>
    <dgm:pt modelId="{173D6366-2187-4891-B244-9BFA903D5339}" type="pres">
      <dgm:prSet presAssocID="{B11875D2-4E5C-43D2-A15A-54D128E5452F}" presName="rootComposite" presStyleCnt="0">
        <dgm:presLayoutVars/>
      </dgm:prSet>
      <dgm:spPr/>
    </dgm:pt>
    <dgm:pt modelId="{9F0B58A3-B76A-42E7-BD7C-3D1AFD0FBE1E}" type="pres">
      <dgm:prSet presAssocID="{B11875D2-4E5C-43D2-A15A-54D128E5452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70A7EBB-7EB5-499D-B19E-3A15CB7732EF}" type="pres">
      <dgm:prSet presAssocID="{B11875D2-4E5C-43D2-A15A-54D128E5452F}" presName="childShape" presStyleCnt="0">
        <dgm:presLayoutVars>
          <dgm:chMax val="0"/>
          <dgm:chPref val="0"/>
        </dgm:presLayoutVars>
      </dgm:prSet>
      <dgm:spPr/>
    </dgm:pt>
    <dgm:pt modelId="{0C6F0BCA-FF49-40FC-BEA5-03BBDAFB9866}" type="pres">
      <dgm:prSet presAssocID="{6A69E744-CA11-42A8-A419-7907657FC003}" presName="childComposite" presStyleCnt="0">
        <dgm:presLayoutVars>
          <dgm:chMax val="0"/>
          <dgm:chPref val="0"/>
        </dgm:presLayoutVars>
      </dgm:prSet>
      <dgm:spPr/>
    </dgm:pt>
    <dgm:pt modelId="{BAB77663-A553-40D2-A344-E25F04A7B470}" type="pres">
      <dgm:prSet presAssocID="{6A69E744-CA11-42A8-A419-7907657FC003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52644B0A-E172-4C96-BFCD-3548F0B32234}" type="pres">
      <dgm:prSet presAssocID="{6A69E744-CA11-42A8-A419-7907657FC003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80431-A23D-45DD-A801-65E9F98C84B6}" type="pres">
      <dgm:prSet presAssocID="{62206AA1-FB29-42E1-8ADC-8A625C4E8950}" presName="childComposite" presStyleCnt="0">
        <dgm:presLayoutVars>
          <dgm:chMax val="0"/>
          <dgm:chPref val="0"/>
        </dgm:presLayoutVars>
      </dgm:prSet>
      <dgm:spPr/>
    </dgm:pt>
    <dgm:pt modelId="{365515EE-698B-436D-B855-AD24AAD69B03}" type="pres">
      <dgm:prSet presAssocID="{62206AA1-FB29-42E1-8ADC-8A625C4E8950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47110AB-EC22-420C-A1B2-95DDF0D97A44}" type="pres">
      <dgm:prSet presAssocID="{62206AA1-FB29-42E1-8ADC-8A625C4E8950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E66F4E-A212-464C-8779-7FD0E1E1B58E}" type="presOf" srcId="{B11875D2-4E5C-43D2-A15A-54D128E5452F}" destId="{9F0B58A3-B76A-42E7-BD7C-3D1AFD0FBE1E}" srcOrd="0" destOrd="0" presId="urn:microsoft.com/office/officeart/2008/layout/PictureAccentList"/>
    <dgm:cxn modelId="{92BA2B0E-0E73-48DF-9C40-61F5176388D4}" type="presOf" srcId="{6A69E744-CA11-42A8-A419-7907657FC003}" destId="{52644B0A-E172-4C96-BFCD-3548F0B32234}" srcOrd="0" destOrd="0" presId="urn:microsoft.com/office/officeart/2008/layout/PictureAccentList"/>
    <dgm:cxn modelId="{C9B24914-F2F9-4ACC-A6B7-2B34C8559F43}" type="presOf" srcId="{EAB84EC6-674B-4882-BAE3-A225ADD87FB2}" destId="{63440DCA-3BF9-4FC4-9FEA-84E908D978AE}" srcOrd="0" destOrd="0" presId="urn:microsoft.com/office/officeart/2008/layout/PictureAccentList"/>
    <dgm:cxn modelId="{560DC2B6-08A4-4830-8355-9DB0DADC4063}" type="presOf" srcId="{62206AA1-FB29-42E1-8ADC-8A625C4E8950}" destId="{F47110AB-EC22-420C-A1B2-95DDF0D97A44}" srcOrd="0" destOrd="0" presId="urn:microsoft.com/office/officeart/2008/layout/PictureAccentList"/>
    <dgm:cxn modelId="{94134A31-349C-4001-AD98-567250E8CB11}" srcId="{EAB84EC6-674B-4882-BAE3-A225ADD87FB2}" destId="{B11875D2-4E5C-43D2-A15A-54D128E5452F}" srcOrd="0" destOrd="0" parTransId="{26C8A16A-DB4E-4021-A0DE-ADA1E9AF18D8}" sibTransId="{C9E3A21B-3320-415D-9047-0841BF48A7C6}"/>
    <dgm:cxn modelId="{C4D8CD2C-DDA3-4216-969C-D173AA8A6357}" srcId="{B11875D2-4E5C-43D2-A15A-54D128E5452F}" destId="{6A69E744-CA11-42A8-A419-7907657FC003}" srcOrd="0" destOrd="0" parTransId="{5EFB3AFF-B1BC-4F32-B388-78513284D0AC}" sibTransId="{99D5CDF7-3D34-4D83-AE6C-E5EBE0EA876B}"/>
    <dgm:cxn modelId="{048A4D03-766C-498C-B76D-14DDE602F1B2}" srcId="{B11875D2-4E5C-43D2-A15A-54D128E5452F}" destId="{62206AA1-FB29-42E1-8ADC-8A625C4E8950}" srcOrd="1" destOrd="0" parTransId="{C2AA3A9F-335B-4BBD-9D00-5CF2E4F103BF}" sibTransId="{143FE869-8882-429E-A85E-9D7F371F926D}"/>
    <dgm:cxn modelId="{C9172D51-5E65-4991-AED9-0AFBB8690723}" type="presParOf" srcId="{63440DCA-3BF9-4FC4-9FEA-84E908D978AE}" destId="{812DAFF7-D539-4B1D-A2F6-7C23BDCBB6B6}" srcOrd="0" destOrd="0" presId="urn:microsoft.com/office/officeart/2008/layout/PictureAccentList"/>
    <dgm:cxn modelId="{47401EEB-2F97-43CD-8447-0D722524EE8F}" type="presParOf" srcId="{812DAFF7-D539-4B1D-A2F6-7C23BDCBB6B6}" destId="{173D6366-2187-4891-B244-9BFA903D5339}" srcOrd="0" destOrd="0" presId="urn:microsoft.com/office/officeart/2008/layout/PictureAccentList"/>
    <dgm:cxn modelId="{3BCBBA38-1FA0-45C9-85E2-CD1806D6D48A}" type="presParOf" srcId="{173D6366-2187-4891-B244-9BFA903D5339}" destId="{9F0B58A3-B76A-42E7-BD7C-3D1AFD0FBE1E}" srcOrd="0" destOrd="0" presId="urn:microsoft.com/office/officeart/2008/layout/PictureAccentList"/>
    <dgm:cxn modelId="{BC5F70D4-1716-423B-B707-06D8B2306D4F}" type="presParOf" srcId="{812DAFF7-D539-4B1D-A2F6-7C23BDCBB6B6}" destId="{470A7EBB-7EB5-499D-B19E-3A15CB7732EF}" srcOrd="1" destOrd="0" presId="urn:microsoft.com/office/officeart/2008/layout/PictureAccentList"/>
    <dgm:cxn modelId="{343D8FA4-5969-4714-86F6-3C8576755474}" type="presParOf" srcId="{470A7EBB-7EB5-499D-B19E-3A15CB7732EF}" destId="{0C6F0BCA-FF49-40FC-BEA5-03BBDAFB9866}" srcOrd="0" destOrd="0" presId="urn:microsoft.com/office/officeart/2008/layout/PictureAccentList"/>
    <dgm:cxn modelId="{F8474EB4-E85A-4777-96AA-F799DC0DA691}" type="presParOf" srcId="{0C6F0BCA-FF49-40FC-BEA5-03BBDAFB9866}" destId="{BAB77663-A553-40D2-A344-E25F04A7B470}" srcOrd="0" destOrd="0" presId="urn:microsoft.com/office/officeart/2008/layout/PictureAccentList"/>
    <dgm:cxn modelId="{93EB53EF-235D-4A23-9C54-892D983440C8}" type="presParOf" srcId="{0C6F0BCA-FF49-40FC-BEA5-03BBDAFB9866}" destId="{52644B0A-E172-4C96-BFCD-3548F0B32234}" srcOrd="1" destOrd="0" presId="urn:microsoft.com/office/officeart/2008/layout/PictureAccentList"/>
    <dgm:cxn modelId="{2C404579-09C1-4446-A2D8-959E64737EE2}" type="presParOf" srcId="{470A7EBB-7EB5-499D-B19E-3A15CB7732EF}" destId="{97280431-A23D-45DD-A801-65E9F98C84B6}" srcOrd="1" destOrd="0" presId="urn:microsoft.com/office/officeart/2008/layout/PictureAccentList"/>
    <dgm:cxn modelId="{B4B6342A-64C2-4C1A-8E84-9FE64D386C5F}" type="presParOf" srcId="{97280431-A23D-45DD-A801-65E9F98C84B6}" destId="{365515EE-698B-436D-B855-AD24AAD69B03}" srcOrd="0" destOrd="0" presId="urn:microsoft.com/office/officeart/2008/layout/PictureAccentList"/>
    <dgm:cxn modelId="{C8A85D58-8746-457D-9FE6-47D25ADF41F2}" type="presParOf" srcId="{97280431-A23D-45DD-A801-65E9F98C84B6}" destId="{F47110AB-EC22-420C-A1B2-95DDF0D97A4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88BCF-08DD-46A5-97D1-F246AEAF14AA}" type="doc">
      <dgm:prSet loTypeId="urn:microsoft.com/office/officeart/2005/8/layout/cycle4#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87866-9427-44EF-B049-8B0253581D44}">
      <dgm:prSet phldrT="[Текст]"/>
      <dgm:spPr>
        <a:solidFill>
          <a:srgbClr val="FF0000"/>
        </a:solidFill>
      </dgm:spPr>
      <dgm:t>
        <a:bodyPr/>
        <a:lstStyle/>
        <a:p>
          <a:r>
            <a:rPr lang="ru-RU"/>
            <a:t>100</a:t>
          </a:r>
        </a:p>
      </dgm:t>
    </dgm:pt>
    <dgm:pt modelId="{0FD278F5-10A5-4E2D-A443-78EFD4307D9D}" type="sibTrans" cxnId="{EF4DF466-1DB5-4E3D-A89E-A47DDDC877E7}">
      <dgm:prSet/>
      <dgm:spPr/>
      <dgm:t>
        <a:bodyPr/>
        <a:lstStyle/>
        <a:p>
          <a:endParaRPr lang="ru-RU"/>
        </a:p>
      </dgm:t>
    </dgm:pt>
    <dgm:pt modelId="{D93A3D34-3734-4AD4-930A-CD54AEE2B267}" type="parTrans" cxnId="{EF4DF466-1DB5-4E3D-A89E-A47DDDC877E7}">
      <dgm:prSet/>
      <dgm:spPr/>
      <dgm:t>
        <a:bodyPr/>
        <a:lstStyle/>
        <a:p>
          <a:endParaRPr lang="ru-RU"/>
        </a:p>
      </dgm:t>
    </dgm:pt>
    <dgm:pt modelId="{04E11914-AFDE-4297-9AD9-39D6207AC48E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288000" anchor="ctr" anchorCtr="1"/>
        <a:lstStyle/>
        <a:p>
          <a:r>
            <a:rPr lang="ru-RU" sz="1400" dirty="0" smtClean="0"/>
            <a:t>Русский – 61</a:t>
          </a:r>
          <a:r>
            <a:rPr lang="ru-RU" sz="1400" smtClean="0"/>
            <a:t>, </a:t>
          </a:r>
          <a:r>
            <a:rPr lang="ru-RU" sz="1400" smtClean="0"/>
            <a:t>65, 73</a:t>
          </a:r>
          <a:r>
            <a:rPr lang="ru-RU" sz="1400" dirty="0" smtClean="0"/>
            <a:t>, 74, 92, 114, 488, 560, 605, </a:t>
          </a:r>
          <a:r>
            <a:rPr lang="ru-RU" sz="1400" dirty="0" err="1" smtClean="0"/>
            <a:t>Мед.гим</a:t>
          </a:r>
          <a:endParaRPr lang="ru-RU" sz="1400" dirty="0"/>
        </a:p>
      </dgm:t>
    </dgm:pt>
    <dgm:pt modelId="{B44497F9-17B1-49B5-9343-65E457CF1EAF}" type="sibTrans" cxnId="{6E3797BF-1627-4497-BA02-0042E4E9735E}">
      <dgm:prSet/>
      <dgm:spPr/>
      <dgm:t>
        <a:bodyPr/>
        <a:lstStyle/>
        <a:p>
          <a:endParaRPr lang="ru-RU"/>
        </a:p>
      </dgm:t>
    </dgm:pt>
    <dgm:pt modelId="{00E8D4A2-2384-4EAD-972A-03B557C8A67D}" type="parTrans" cxnId="{6E3797BF-1627-4497-BA02-0042E4E9735E}">
      <dgm:prSet/>
      <dgm:spPr/>
      <dgm:t>
        <a:bodyPr/>
        <a:lstStyle/>
        <a:p>
          <a:endParaRPr lang="ru-RU"/>
        </a:p>
      </dgm:t>
    </dgm:pt>
    <dgm:pt modelId="{09E3D639-7E92-4EB7-B898-CF00607F1867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99</a:t>
          </a:r>
        </a:p>
      </dgm:t>
    </dgm:pt>
    <dgm:pt modelId="{A1DC14BC-1FE0-4E33-8E87-30B4A9342766}" type="sibTrans" cxnId="{ECF6002A-5EE5-46FB-8F6F-B5793994FA0C}">
      <dgm:prSet/>
      <dgm:spPr/>
      <dgm:t>
        <a:bodyPr/>
        <a:lstStyle/>
        <a:p>
          <a:endParaRPr lang="ru-RU"/>
        </a:p>
      </dgm:t>
    </dgm:pt>
    <dgm:pt modelId="{FC8D7A04-0F88-4EA8-BF28-32F8A7DDFD81}" type="parTrans" cxnId="{ECF6002A-5EE5-46FB-8F6F-B5793994FA0C}">
      <dgm:prSet/>
      <dgm:spPr/>
      <dgm:t>
        <a:bodyPr/>
        <a:lstStyle/>
        <a:p>
          <a:endParaRPr lang="ru-RU"/>
        </a:p>
      </dgm:t>
    </dgm:pt>
    <dgm:pt modelId="{92269FCD-0AF5-4E4F-AF87-83CC3C80B2F4}">
      <dgm:prSet phldrT="[Текст]" custT="1"/>
      <dgm:spPr/>
      <dgm:t>
        <a:bodyPr lIns="0"/>
        <a:lstStyle/>
        <a:p>
          <a:pPr algn="l"/>
          <a:r>
            <a:rPr lang="ru-RU" sz="1400" dirty="0" smtClean="0"/>
            <a:t>Английский язык – 61(4), 73(2)</a:t>
          </a:r>
          <a:endParaRPr lang="ru-RU" sz="1400" dirty="0"/>
        </a:p>
      </dgm:t>
    </dgm:pt>
    <dgm:pt modelId="{F25131CB-D280-4E80-953B-E84D535741C1}" type="sibTrans" cxnId="{E17DBB1C-AEDB-47F1-9548-8F58C7E885A3}">
      <dgm:prSet/>
      <dgm:spPr/>
      <dgm:t>
        <a:bodyPr/>
        <a:lstStyle/>
        <a:p>
          <a:endParaRPr lang="ru-RU"/>
        </a:p>
      </dgm:t>
    </dgm:pt>
    <dgm:pt modelId="{DAD2F918-337D-466B-A00D-B4C6CDFD5571}" type="parTrans" cxnId="{E17DBB1C-AEDB-47F1-9548-8F58C7E885A3}">
      <dgm:prSet/>
      <dgm:spPr/>
      <dgm:t>
        <a:bodyPr/>
        <a:lstStyle/>
        <a:p>
          <a:endParaRPr lang="ru-RU"/>
        </a:p>
      </dgm:t>
    </dgm:pt>
    <dgm:pt modelId="{48125A84-DEFB-4081-B1E3-EBEA42BD08E0}">
      <dgm:prSet phldrT="[Текст]"/>
      <dgm:spPr/>
      <dgm:t>
        <a:bodyPr/>
        <a:lstStyle/>
        <a:p>
          <a:r>
            <a:rPr lang="ru-RU" dirty="0"/>
            <a:t>97</a:t>
          </a:r>
        </a:p>
      </dgm:t>
    </dgm:pt>
    <dgm:pt modelId="{CAC1367C-9C28-4FA4-9A10-B248E0AEF673}" type="sibTrans" cxnId="{9AB64842-1574-4AC3-BA15-2C5B64452722}">
      <dgm:prSet/>
      <dgm:spPr/>
      <dgm:t>
        <a:bodyPr/>
        <a:lstStyle/>
        <a:p>
          <a:endParaRPr lang="ru-RU"/>
        </a:p>
      </dgm:t>
    </dgm:pt>
    <dgm:pt modelId="{6AD4A92F-2203-4BB9-8A64-AB446EB78EF5}" type="parTrans" cxnId="{9AB64842-1574-4AC3-BA15-2C5B64452722}">
      <dgm:prSet/>
      <dgm:spPr/>
      <dgm:t>
        <a:bodyPr/>
        <a:lstStyle/>
        <a:p>
          <a:endParaRPr lang="ru-RU"/>
        </a:p>
      </dgm:t>
    </dgm:pt>
    <dgm:pt modelId="{8BC904F5-C08C-4CFA-9F28-D3D6466C21B3}">
      <dgm:prSet phldrT="[Текст]" custT="1"/>
      <dgm:spPr/>
      <dgm:t>
        <a:bodyPr lIns="0"/>
        <a:lstStyle/>
        <a:p>
          <a:r>
            <a:rPr lang="ru-RU" sz="1400" dirty="0" smtClean="0"/>
            <a:t>Английский язык – 61, 92, 107, 488, 534, 558, 622</a:t>
          </a:r>
          <a:endParaRPr lang="ru-RU" sz="1400" dirty="0"/>
        </a:p>
      </dgm:t>
    </dgm:pt>
    <dgm:pt modelId="{053A2137-586C-4976-B5D0-2DF6A9DFD053}" type="sibTrans" cxnId="{CF36306C-594C-49F7-8BFF-786E4C927894}">
      <dgm:prSet/>
      <dgm:spPr/>
      <dgm:t>
        <a:bodyPr/>
        <a:lstStyle/>
        <a:p>
          <a:endParaRPr lang="ru-RU"/>
        </a:p>
      </dgm:t>
    </dgm:pt>
    <dgm:pt modelId="{F3984C87-266D-49A2-B473-1BDEF3AC7FA8}" type="parTrans" cxnId="{CF36306C-594C-49F7-8BFF-786E4C927894}">
      <dgm:prSet/>
      <dgm:spPr/>
      <dgm:t>
        <a:bodyPr/>
        <a:lstStyle/>
        <a:p>
          <a:endParaRPr lang="ru-RU"/>
        </a:p>
      </dgm:t>
    </dgm:pt>
    <dgm:pt modelId="{63918644-2A6E-4C3A-ADF0-7FDFC79C9ED7}">
      <dgm:prSet phldrT="[Текст]"/>
      <dgm:spPr/>
      <dgm:t>
        <a:bodyPr/>
        <a:lstStyle/>
        <a:p>
          <a:r>
            <a:rPr lang="ru-RU"/>
            <a:t>98</a:t>
          </a:r>
        </a:p>
      </dgm:t>
    </dgm:pt>
    <dgm:pt modelId="{DC3BB170-D335-4745-AEF8-0DF5C81C1706}" type="sibTrans" cxnId="{75BBE7DA-2027-4BBD-A6C0-F18AFAAFB8BF}">
      <dgm:prSet/>
      <dgm:spPr/>
      <dgm:t>
        <a:bodyPr/>
        <a:lstStyle/>
        <a:p>
          <a:endParaRPr lang="ru-RU"/>
        </a:p>
      </dgm:t>
    </dgm:pt>
    <dgm:pt modelId="{1A2886D2-F3AD-4803-AADA-8390534B1D71}" type="parTrans" cxnId="{75BBE7DA-2027-4BBD-A6C0-F18AFAAFB8BF}">
      <dgm:prSet/>
      <dgm:spPr/>
      <dgm:t>
        <a:bodyPr/>
        <a:lstStyle/>
        <a:p>
          <a:endParaRPr lang="ru-RU"/>
        </a:p>
      </dgm:t>
    </dgm:pt>
    <dgm:pt modelId="{B70F727C-E9AF-4A27-9986-574A70EA9FE4}">
      <dgm:prSet phldrT="[Текст]" custT="1"/>
      <dgm:spPr/>
      <dgm:t>
        <a:bodyPr lIns="288000" tIns="0" rIns="0"/>
        <a:lstStyle/>
        <a:p>
          <a:r>
            <a:rPr lang="ru-RU" sz="1100" dirty="0" smtClean="0"/>
            <a:t>Русский – 61, 73, 74, 92, 101, 558, 534</a:t>
          </a:r>
          <a:endParaRPr lang="ru-RU" sz="1100" dirty="0"/>
        </a:p>
      </dgm:t>
    </dgm:pt>
    <dgm:pt modelId="{8A3AEF99-F972-4997-86FD-4A5E6F62D038}" type="sibTrans" cxnId="{355615BA-4CF0-4C7C-AF7C-753DE437C1A9}">
      <dgm:prSet/>
      <dgm:spPr/>
      <dgm:t>
        <a:bodyPr/>
        <a:lstStyle/>
        <a:p>
          <a:endParaRPr lang="ru-RU"/>
        </a:p>
      </dgm:t>
    </dgm:pt>
    <dgm:pt modelId="{24964DEC-30B0-4052-8878-92BE29F8DCF2}" type="parTrans" cxnId="{355615BA-4CF0-4C7C-AF7C-753DE437C1A9}">
      <dgm:prSet/>
      <dgm:spPr/>
      <dgm:t>
        <a:bodyPr/>
        <a:lstStyle/>
        <a:p>
          <a:endParaRPr lang="ru-RU"/>
        </a:p>
      </dgm:t>
    </dgm:pt>
    <dgm:pt modelId="{9F90AEAC-31DF-44EA-9D7D-76B8C1C645BB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288000" anchor="ctr" anchorCtr="1"/>
        <a:lstStyle/>
        <a:p>
          <a:r>
            <a:rPr lang="ru-RU" sz="1400" dirty="0" smtClean="0"/>
            <a:t>Английский – 61</a:t>
          </a:r>
          <a:endParaRPr lang="ru-RU" sz="1400" dirty="0"/>
        </a:p>
      </dgm:t>
    </dgm:pt>
    <dgm:pt modelId="{064E9DCE-E88C-43AB-936A-E29EFA309ACA}" type="parTrans" cxnId="{76E1C933-ECBF-437D-926D-542E1ACD2C47}">
      <dgm:prSet/>
      <dgm:spPr/>
      <dgm:t>
        <a:bodyPr/>
        <a:lstStyle/>
        <a:p>
          <a:endParaRPr lang="ru-RU"/>
        </a:p>
      </dgm:t>
    </dgm:pt>
    <dgm:pt modelId="{E0A395CC-260B-413D-B874-EE9412F20F5B}" type="sibTrans" cxnId="{76E1C933-ECBF-437D-926D-542E1ACD2C47}">
      <dgm:prSet/>
      <dgm:spPr/>
      <dgm:t>
        <a:bodyPr/>
        <a:lstStyle/>
        <a:p>
          <a:endParaRPr lang="ru-RU"/>
        </a:p>
      </dgm:t>
    </dgm:pt>
    <dgm:pt modelId="{8D7D8788-76A4-4976-9F39-EF9843E6569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288000" anchor="ctr" anchorCtr="1"/>
        <a:lstStyle/>
        <a:p>
          <a:r>
            <a:rPr lang="ru-RU" sz="1400" dirty="0" smtClean="0"/>
            <a:t>Биология – 73, 90</a:t>
          </a:r>
          <a:endParaRPr lang="ru-RU" sz="1400" dirty="0"/>
        </a:p>
      </dgm:t>
    </dgm:pt>
    <dgm:pt modelId="{99EEF4FA-9D93-4418-BB9D-12F86C2287BE}" type="parTrans" cxnId="{59838034-0B85-4BE9-9B6E-8709ED7D3949}">
      <dgm:prSet/>
      <dgm:spPr/>
      <dgm:t>
        <a:bodyPr/>
        <a:lstStyle/>
        <a:p>
          <a:endParaRPr lang="ru-RU"/>
        </a:p>
      </dgm:t>
    </dgm:pt>
    <dgm:pt modelId="{3C6EF8CD-E18E-44CA-AD90-9E9C7844AD0E}" type="sibTrans" cxnId="{59838034-0B85-4BE9-9B6E-8709ED7D3949}">
      <dgm:prSet/>
      <dgm:spPr/>
      <dgm:t>
        <a:bodyPr/>
        <a:lstStyle/>
        <a:p>
          <a:endParaRPr lang="ru-RU"/>
        </a:p>
      </dgm:t>
    </dgm:pt>
    <dgm:pt modelId="{753E572D-37FF-462E-8CCF-E5FC69FCA774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288000" anchor="ctr" anchorCtr="1"/>
        <a:lstStyle/>
        <a:p>
          <a:r>
            <a:rPr lang="ru-RU" sz="1400" dirty="0" smtClean="0"/>
            <a:t>История – 605(2)</a:t>
          </a:r>
          <a:endParaRPr lang="ru-RU" sz="1400" dirty="0"/>
        </a:p>
      </dgm:t>
    </dgm:pt>
    <dgm:pt modelId="{7621F5F9-699D-49CC-9AC8-DB8A1DD516DF}" type="parTrans" cxnId="{D799B954-F298-4594-B635-FA1134A16350}">
      <dgm:prSet/>
      <dgm:spPr/>
      <dgm:t>
        <a:bodyPr/>
        <a:lstStyle/>
        <a:p>
          <a:endParaRPr lang="ru-RU"/>
        </a:p>
      </dgm:t>
    </dgm:pt>
    <dgm:pt modelId="{4DFD7A61-86D8-44C1-A6F9-EB8BE9DF501D}" type="sibTrans" cxnId="{D799B954-F298-4594-B635-FA1134A16350}">
      <dgm:prSet/>
      <dgm:spPr/>
      <dgm:t>
        <a:bodyPr/>
        <a:lstStyle/>
        <a:p>
          <a:endParaRPr lang="ru-RU"/>
        </a:p>
      </dgm:t>
    </dgm:pt>
    <dgm:pt modelId="{0B90EBC3-D43F-4BB0-8B84-DC6F9D4F15EE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288000" anchor="ctr" anchorCtr="1"/>
        <a:lstStyle/>
        <a:p>
          <a:r>
            <a:rPr lang="ru-RU" sz="1400" dirty="0" smtClean="0"/>
            <a:t>Обществознание – 107, 114</a:t>
          </a:r>
          <a:endParaRPr lang="ru-RU" sz="1400" dirty="0"/>
        </a:p>
      </dgm:t>
    </dgm:pt>
    <dgm:pt modelId="{B3BE8276-8D07-4923-8753-F0781FA4B940}" type="parTrans" cxnId="{F715DA88-0A7B-4A99-9686-63B65593897B}">
      <dgm:prSet/>
      <dgm:spPr/>
      <dgm:t>
        <a:bodyPr/>
        <a:lstStyle/>
        <a:p>
          <a:endParaRPr lang="ru-RU"/>
        </a:p>
      </dgm:t>
    </dgm:pt>
    <dgm:pt modelId="{102A72A5-E642-4C12-B7E9-7B0D437AB800}" type="sibTrans" cxnId="{F715DA88-0A7B-4A99-9686-63B65593897B}">
      <dgm:prSet/>
      <dgm:spPr/>
      <dgm:t>
        <a:bodyPr/>
        <a:lstStyle/>
        <a:p>
          <a:endParaRPr lang="ru-RU"/>
        </a:p>
      </dgm:t>
    </dgm:pt>
    <dgm:pt modelId="{5327DA73-57DB-4979-98F7-F565A60E8741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288000" anchor="ctr" anchorCtr="1"/>
        <a:lstStyle/>
        <a:p>
          <a:r>
            <a:rPr lang="ru-RU" sz="1400" dirty="0" smtClean="0"/>
            <a:t>Физика – 518</a:t>
          </a:r>
          <a:endParaRPr lang="ru-RU" sz="1400" dirty="0"/>
        </a:p>
      </dgm:t>
    </dgm:pt>
    <dgm:pt modelId="{836B1D20-5BA3-433B-AB00-E4595A9A911F}" type="parTrans" cxnId="{330BB988-8AB3-4AEF-A803-0ABF876A349E}">
      <dgm:prSet/>
      <dgm:spPr/>
      <dgm:t>
        <a:bodyPr/>
        <a:lstStyle/>
        <a:p>
          <a:endParaRPr lang="ru-RU"/>
        </a:p>
      </dgm:t>
    </dgm:pt>
    <dgm:pt modelId="{9102204C-4F29-43FA-A875-A3FDF3FE5576}" type="sibTrans" cxnId="{330BB988-8AB3-4AEF-A803-0ABF876A349E}">
      <dgm:prSet/>
      <dgm:spPr/>
      <dgm:t>
        <a:bodyPr/>
        <a:lstStyle/>
        <a:p>
          <a:endParaRPr lang="ru-RU"/>
        </a:p>
      </dgm:t>
    </dgm:pt>
    <dgm:pt modelId="{33FD4DF2-4040-47A5-8250-290CBBED059E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288000" anchor="ctr" anchorCtr="1"/>
        <a:lstStyle/>
        <a:p>
          <a:r>
            <a:rPr lang="ru-RU" sz="1400" dirty="0" smtClean="0"/>
            <a:t>Химия – 73, 92(5), 488(2), 623(2), </a:t>
          </a:r>
          <a:r>
            <a:rPr lang="ru-RU" sz="1400" dirty="0" err="1" smtClean="0"/>
            <a:t>Мед.гим</a:t>
          </a:r>
          <a:r>
            <a:rPr lang="ru-RU" sz="1400" dirty="0" smtClean="0"/>
            <a:t>(3), 62</a:t>
          </a:r>
          <a:endParaRPr lang="ru-RU" sz="1400" dirty="0"/>
        </a:p>
      </dgm:t>
    </dgm:pt>
    <dgm:pt modelId="{34BED943-A83F-4EB5-BF9C-6AEFCA2BC97A}" type="parTrans" cxnId="{81C4C95C-3399-4B89-89E7-3BBA9956A78E}">
      <dgm:prSet/>
      <dgm:spPr/>
      <dgm:t>
        <a:bodyPr/>
        <a:lstStyle/>
        <a:p>
          <a:endParaRPr lang="ru-RU"/>
        </a:p>
      </dgm:t>
    </dgm:pt>
    <dgm:pt modelId="{B0FDC5DF-0B80-4168-AF78-02FAE72133E9}" type="sibTrans" cxnId="{81C4C95C-3399-4B89-89E7-3BBA9956A78E}">
      <dgm:prSet/>
      <dgm:spPr/>
      <dgm:t>
        <a:bodyPr/>
        <a:lstStyle/>
        <a:p>
          <a:endParaRPr lang="ru-RU"/>
        </a:p>
      </dgm:t>
    </dgm:pt>
    <dgm:pt modelId="{77DBAEAB-1367-4176-A58B-9677396A875B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288000" anchor="ctr" anchorCtr="1"/>
        <a:lstStyle/>
        <a:p>
          <a:endParaRPr lang="ru-RU" sz="1400" dirty="0"/>
        </a:p>
      </dgm:t>
    </dgm:pt>
    <dgm:pt modelId="{9C98B511-B90B-4A0B-A577-3EB6FC4EAF31}" type="parTrans" cxnId="{2B7B2377-BD0B-42DD-99C2-6184A845A312}">
      <dgm:prSet/>
      <dgm:spPr/>
      <dgm:t>
        <a:bodyPr/>
        <a:lstStyle/>
        <a:p>
          <a:endParaRPr lang="ru-RU"/>
        </a:p>
      </dgm:t>
    </dgm:pt>
    <dgm:pt modelId="{3A99E079-2962-4696-A3D8-AF8472B822F8}" type="sibTrans" cxnId="{2B7B2377-BD0B-42DD-99C2-6184A845A312}">
      <dgm:prSet/>
      <dgm:spPr/>
      <dgm:t>
        <a:bodyPr/>
        <a:lstStyle/>
        <a:p>
          <a:endParaRPr lang="ru-RU"/>
        </a:p>
      </dgm:t>
    </dgm:pt>
    <dgm:pt modelId="{5EDE486F-702F-4388-8E0D-EF8828AF5F42}">
      <dgm:prSet phldrT="[Текст]" custT="1"/>
      <dgm:spPr/>
      <dgm:t>
        <a:bodyPr lIns="0"/>
        <a:lstStyle/>
        <a:p>
          <a:pPr algn="l"/>
          <a:endParaRPr lang="ru-RU" sz="1400" dirty="0"/>
        </a:p>
      </dgm:t>
    </dgm:pt>
    <dgm:pt modelId="{A202C878-8AFD-451A-9FF4-06B747CF90E6}" type="parTrans" cxnId="{25F68AB8-4B57-4343-ADF8-D5AC71CB0E7C}">
      <dgm:prSet/>
      <dgm:spPr/>
      <dgm:t>
        <a:bodyPr/>
        <a:lstStyle/>
        <a:p>
          <a:endParaRPr lang="ru-RU"/>
        </a:p>
      </dgm:t>
    </dgm:pt>
    <dgm:pt modelId="{FBFEA1E7-446F-4031-8714-B70C11D356A5}" type="sibTrans" cxnId="{25F68AB8-4B57-4343-ADF8-D5AC71CB0E7C}">
      <dgm:prSet/>
      <dgm:spPr/>
      <dgm:t>
        <a:bodyPr/>
        <a:lstStyle/>
        <a:p>
          <a:endParaRPr lang="ru-RU"/>
        </a:p>
      </dgm:t>
    </dgm:pt>
    <dgm:pt modelId="{4330C816-BBD1-4184-8ECA-28B41061AE84}">
      <dgm:prSet phldrT="[Текст]" custT="1"/>
      <dgm:spPr/>
      <dgm:t>
        <a:bodyPr lIns="0"/>
        <a:lstStyle/>
        <a:p>
          <a:pPr algn="l"/>
          <a:endParaRPr lang="ru-RU" sz="1400" dirty="0"/>
        </a:p>
      </dgm:t>
    </dgm:pt>
    <dgm:pt modelId="{B9F8364F-58B3-47AB-962C-CEC076D87670}" type="parTrans" cxnId="{589600BE-2525-4EBE-8ED2-20CD55E08889}">
      <dgm:prSet/>
      <dgm:spPr/>
      <dgm:t>
        <a:bodyPr/>
        <a:lstStyle/>
        <a:p>
          <a:endParaRPr lang="ru-RU"/>
        </a:p>
      </dgm:t>
    </dgm:pt>
    <dgm:pt modelId="{880C42F3-D207-4ECB-B233-0B575F9BD76D}" type="sibTrans" cxnId="{589600BE-2525-4EBE-8ED2-20CD55E08889}">
      <dgm:prSet/>
      <dgm:spPr/>
      <dgm:t>
        <a:bodyPr/>
        <a:lstStyle/>
        <a:p>
          <a:endParaRPr lang="ru-RU"/>
        </a:p>
      </dgm:t>
    </dgm:pt>
    <dgm:pt modelId="{5D0FDE95-CB95-450B-A2BD-B23C44A7BA07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288000" anchor="ctr" anchorCtr="1"/>
        <a:lstStyle/>
        <a:p>
          <a:endParaRPr lang="ru-RU" sz="1400" dirty="0"/>
        </a:p>
      </dgm:t>
    </dgm:pt>
    <dgm:pt modelId="{E4BE720D-8745-4141-AB56-22DA92B568FD}" type="parTrans" cxnId="{72F7BEBC-BA05-4A40-9928-53363C336CDD}">
      <dgm:prSet/>
      <dgm:spPr/>
      <dgm:t>
        <a:bodyPr/>
        <a:lstStyle/>
        <a:p>
          <a:endParaRPr lang="ru-RU"/>
        </a:p>
      </dgm:t>
    </dgm:pt>
    <dgm:pt modelId="{6F9EB6CB-B463-4AD3-925A-4B102C827D2D}" type="sibTrans" cxnId="{72F7BEBC-BA05-4A40-9928-53363C336CDD}">
      <dgm:prSet/>
      <dgm:spPr/>
      <dgm:t>
        <a:bodyPr/>
        <a:lstStyle/>
        <a:p>
          <a:endParaRPr lang="ru-RU"/>
        </a:p>
      </dgm:t>
    </dgm:pt>
    <dgm:pt modelId="{91F9B653-FFCF-4AF9-990D-D472328631FD}">
      <dgm:prSet custT="1"/>
      <dgm:spPr/>
      <dgm:t>
        <a:bodyPr/>
        <a:lstStyle/>
        <a:p>
          <a:r>
            <a:rPr lang="ru-RU" sz="1100" dirty="0" smtClean="0"/>
            <a:t>Английский – 61,73, 135, 457, 471, 534</a:t>
          </a:r>
          <a:endParaRPr lang="ru-RU" sz="1100" dirty="0"/>
        </a:p>
      </dgm:t>
    </dgm:pt>
    <dgm:pt modelId="{F45AD6BD-97E6-4619-BBE2-855BD1713C68}" type="parTrans" cxnId="{3A0300ED-548C-4B37-8808-0456E9591C6A}">
      <dgm:prSet/>
      <dgm:spPr/>
      <dgm:t>
        <a:bodyPr/>
        <a:lstStyle/>
        <a:p>
          <a:endParaRPr lang="ru-RU"/>
        </a:p>
      </dgm:t>
    </dgm:pt>
    <dgm:pt modelId="{05C4180C-8E6E-4776-AB9E-10E99D6D6936}" type="sibTrans" cxnId="{3A0300ED-548C-4B37-8808-0456E9591C6A}">
      <dgm:prSet/>
      <dgm:spPr/>
      <dgm:t>
        <a:bodyPr/>
        <a:lstStyle/>
        <a:p>
          <a:endParaRPr lang="ru-RU"/>
        </a:p>
      </dgm:t>
    </dgm:pt>
    <dgm:pt modelId="{14F54694-AA6E-4964-924F-7B82DD43CA17}">
      <dgm:prSet custT="1"/>
      <dgm:spPr/>
      <dgm:t>
        <a:bodyPr/>
        <a:lstStyle/>
        <a:p>
          <a:r>
            <a:rPr lang="ru-RU" sz="1100" dirty="0" smtClean="0"/>
            <a:t>Биология – 62, 92, 534, 623</a:t>
          </a:r>
          <a:endParaRPr lang="ru-RU" sz="1100" dirty="0"/>
        </a:p>
      </dgm:t>
    </dgm:pt>
    <dgm:pt modelId="{9C0AFAB5-EA82-4C30-87B0-19B17D6BF9EA}" type="parTrans" cxnId="{AC0E00BD-8C75-404F-877B-19C280D421E7}">
      <dgm:prSet/>
      <dgm:spPr/>
      <dgm:t>
        <a:bodyPr/>
        <a:lstStyle/>
        <a:p>
          <a:endParaRPr lang="ru-RU"/>
        </a:p>
      </dgm:t>
    </dgm:pt>
    <dgm:pt modelId="{174489E1-E4A7-4C35-955A-F6F24932E2AD}" type="sibTrans" cxnId="{AC0E00BD-8C75-404F-877B-19C280D421E7}">
      <dgm:prSet/>
      <dgm:spPr/>
      <dgm:t>
        <a:bodyPr/>
        <a:lstStyle/>
        <a:p>
          <a:endParaRPr lang="ru-RU"/>
        </a:p>
      </dgm:t>
    </dgm:pt>
    <dgm:pt modelId="{7A8C03CA-5197-407B-B2F9-4223954DCF0D}">
      <dgm:prSet custT="1"/>
      <dgm:spPr/>
      <dgm:t>
        <a:bodyPr/>
        <a:lstStyle/>
        <a:p>
          <a:r>
            <a:rPr lang="ru-RU" sz="1100" dirty="0" smtClean="0"/>
            <a:t>История – 103, 110, 622</a:t>
          </a:r>
          <a:endParaRPr lang="ru-RU" sz="1100" dirty="0"/>
        </a:p>
      </dgm:t>
    </dgm:pt>
    <dgm:pt modelId="{167F23C4-AC3E-42DB-9062-6AC8251409CF}" type="parTrans" cxnId="{706757AE-A418-4F4F-BAF1-5B76E3843A5D}">
      <dgm:prSet/>
      <dgm:spPr/>
      <dgm:t>
        <a:bodyPr/>
        <a:lstStyle/>
        <a:p>
          <a:endParaRPr lang="ru-RU"/>
        </a:p>
      </dgm:t>
    </dgm:pt>
    <dgm:pt modelId="{66269AEC-346A-43C7-90D0-D0ADDD3D9D61}" type="sibTrans" cxnId="{706757AE-A418-4F4F-BAF1-5B76E3843A5D}">
      <dgm:prSet/>
      <dgm:spPr/>
      <dgm:t>
        <a:bodyPr/>
        <a:lstStyle/>
        <a:p>
          <a:endParaRPr lang="ru-RU"/>
        </a:p>
      </dgm:t>
    </dgm:pt>
    <dgm:pt modelId="{73546022-72EE-4470-AE1D-1477B07817C0}">
      <dgm:prSet custT="1"/>
      <dgm:spPr/>
      <dgm:t>
        <a:bodyPr/>
        <a:lstStyle/>
        <a:p>
          <a:r>
            <a:rPr lang="ru-RU" sz="1100" dirty="0" smtClean="0"/>
            <a:t>Обществознание – 73, 115, 488, 622</a:t>
          </a:r>
          <a:endParaRPr lang="ru-RU" sz="1100" dirty="0"/>
        </a:p>
      </dgm:t>
    </dgm:pt>
    <dgm:pt modelId="{14FE21CB-B6A5-406A-B238-90DD97147499}" type="parTrans" cxnId="{ABCF34A2-0C4A-46DF-802D-7911C9CDC51B}">
      <dgm:prSet/>
      <dgm:spPr/>
      <dgm:t>
        <a:bodyPr/>
        <a:lstStyle/>
        <a:p>
          <a:endParaRPr lang="ru-RU"/>
        </a:p>
      </dgm:t>
    </dgm:pt>
    <dgm:pt modelId="{613916FC-60AA-49EB-8489-7D831626B334}" type="sibTrans" cxnId="{ABCF34A2-0C4A-46DF-802D-7911C9CDC51B}">
      <dgm:prSet/>
      <dgm:spPr/>
      <dgm:t>
        <a:bodyPr/>
        <a:lstStyle/>
        <a:p>
          <a:endParaRPr lang="ru-RU"/>
        </a:p>
      </dgm:t>
    </dgm:pt>
    <dgm:pt modelId="{4892264D-0615-4C2B-8345-A20E695B0871}">
      <dgm:prSet custT="1"/>
      <dgm:spPr/>
      <dgm:t>
        <a:bodyPr/>
        <a:lstStyle/>
        <a:p>
          <a:r>
            <a:rPr lang="ru-RU" sz="1100" dirty="0" smtClean="0"/>
            <a:t>Химия – 61, 92, 107, 488, 623, 471, 605, </a:t>
          </a:r>
          <a:r>
            <a:rPr lang="ru-RU" sz="1100" dirty="0" err="1" smtClean="0"/>
            <a:t>Мед.гим</a:t>
          </a:r>
          <a:endParaRPr lang="ru-RU" sz="1100" dirty="0"/>
        </a:p>
      </dgm:t>
    </dgm:pt>
    <dgm:pt modelId="{D38CC9E3-2F6B-4F7F-BB5E-6D3D1DBF41FD}" type="parTrans" cxnId="{3B971A53-A1C0-45EA-BE70-DEF45638FA69}">
      <dgm:prSet/>
      <dgm:spPr/>
      <dgm:t>
        <a:bodyPr/>
        <a:lstStyle/>
        <a:p>
          <a:endParaRPr lang="ru-RU"/>
        </a:p>
      </dgm:t>
    </dgm:pt>
    <dgm:pt modelId="{733663DD-BE65-4045-BD76-309D2FFC90D5}" type="sibTrans" cxnId="{3B971A53-A1C0-45EA-BE70-DEF45638FA69}">
      <dgm:prSet/>
      <dgm:spPr/>
      <dgm:t>
        <a:bodyPr/>
        <a:lstStyle/>
        <a:p>
          <a:endParaRPr lang="ru-RU"/>
        </a:p>
      </dgm:t>
    </dgm:pt>
    <dgm:pt modelId="{AB0166AC-9EA5-486F-B091-5F235A4D3EA4}">
      <dgm:prSet custT="1"/>
      <dgm:spPr/>
      <dgm:t>
        <a:bodyPr/>
        <a:lstStyle/>
        <a:p>
          <a:r>
            <a:rPr lang="ru-RU" sz="1100" dirty="0" smtClean="0"/>
            <a:t>Немецкий язык – 605</a:t>
          </a:r>
          <a:endParaRPr lang="ru-RU" sz="1100" dirty="0"/>
        </a:p>
      </dgm:t>
    </dgm:pt>
    <dgm:pt modelId="{2C727A50-7AC3-4313-A070-485AB64EFA78}" type="parTrans" cxnId="{C8A82B52-858C-4C05-98E4-369FEA999FF4}">
      <dgm:prSet/>
      <dgm:spPr/>
      <dgm:t>
        <a:bodyPr/>
        <a:lstStyle/>
        <a:p>
          <a:endParaRPr lang="ru-RU"/>
        </a:p>
      </dgm:t>
    </dgm:pt>
    <dgm:pt modelId="{B861BB81-DEDC-4611-8041-1F260F3345BD}" type="sibTrans" cxnId="{C8A82B52-858C-4C05-98E4-369FEA999FF4}">
      <dgm:prSet/>
      <dgm:spPr/>
      <dgm:t>
        <a:bodyPr/>
        <a:lstStyle/>
        <a:p>
          <a:endParaRPr lang="ru-RU"/>
        </a:p>
      </dgm:t>
    </dgm:pt>
    <dgm:pt modelId="{E8854082-70E1-4032-B7B6-669B4621813A}">
      <dgm:prSet custT="1"/>
      <dgm:spPr/>
      <dgm:t>
        <a:bodyPr/>
        <a:lstStyle/>
        <a:p>
          <a:r>
            <a:rPr lang="ru-RU" sz="1100" dirty="0" smtClean="0"/>
            <a:t>Физика – 92, 605</a:t>
          </a:r>
          <a:endParaRPr lang="ru-RU" sz="1100" dirty="0"/>
        </a:p>
      </dgm:t>
    </dgm:pt>
    <dgm:pt modelId="{1AA20E93-5D59-46C1-9E8F-0C340B444E9D}" type="parTrans" cxnId="{EAF272B7-91AE-45CC-BDBE-FEDDFEA226EC}">
      <dgm:prSet/>
      <dgm:spPr/>
      <dgm:t>
        <a:bodyPr/>
        <a:lstStyle/>
        <a:p>
          <a:endParaRPr lang="ru-RU"/>
        </a:p>
      </dgm:t>
    </dgm:pt>
    <dgm:pt modelId="{1DA04E53-5CFF-45BB-9505-ED2BF6B448F6}" type="sibTrans" cxnId="{EAF272B7-91AE-45CC-BDBE-FEDDFEA226EC}">
      <dgm:prSet/>
      <dgm:spPr/>
      <dgm:t>
        <a:bodyPr/>
        <a:lstStyle/>
        <a:p>
          <a:endParaRPr lang="ru-RU"/>
        </a:p>
      </dgm:t>
    </dgm:pt>
    <dgm:pt modelId="{1CD07CF9-7949-482D-BEE0-809C4139D9CE}" type="pres">
      <dgm:prSet presAssocID="{DD288BCF-08DD-46A5-97D1-F246AEAF14A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828C9F-AF90-4C04-9C5A-DB5B85B3D92A}" type="pres">
      <dgm:prSet presAssocID="{DD288BCF-08DD-46A5-97D1-F246AEAF14AA}" presName="children" presStyleCnt="0"/>
      <dgm:spPr/>
    </dgm:pt>
    <dgm:pt modelId="{734E544B-FC90-493C-B751-8A3FB4573412}" type="pres">
      <dgm:prSet presAssocID="{DD288BCF-08DD-46A5-97D1-F246AEAF14AA}" presName="child1group" presStyleCnt="0"/>
      <dgm:spPr/>
    </dgm:pt>
    <dgm:pt modelId="{B70B3C0A-5DAD-4841-9C0B-03F70FAB1147}" type="pres">
      <dgm:prSet presAssocID="{DD288BCF-08DD-46A5-97D1-F246AEAF14AA}" presName="child1" presStyleLbl="bgAcc1" presStyleIdx="0" presStyleCnt="4" custScaleX="157999" custScaleY="165783" custLinFactNeighborX="-2344" custLinFactNeighborY="13872"/>
      <dgm:spPr/>
      <dgm:t>
        <a:bodyPr/>
        <a:lstStyle/>
        <a:p>
          <a:endParaRPr lang="ru-RU"/>
        </a:p>
      </dgm:t>
    </dgm:pt>
    <dgm:pt modelId="{2EC4903E-98AF-4BE0-A11D-A9DEC3DF9B04}" type="pres">
      <dgm:prSet presAssocID="{DD288BCF-08DD-46A5-97D1-F246AEAF14A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5E994-2031-4626-AB21-25E8E5DF45CB}" type="pres">
      <dgm:prSet presAssocID="{DD288BCF-08DD-46A5-97D1-F246AEAF14AA}" presName="child2group" presStyleCnt="0"/>
      <dgm:spPr/>
    </dgm:pt>
    <dgm:pt modelId="{D3B2EBC6-287B-4509-9DDA-01A8AE991E77}" type="pres">
      <dgm:prSet presAssocID="{DD288BCF-08DD-46A5-97D1-F246AEAF14AA}" presName="child2" presStyleLbl="bgAcc1" presStyleIdx="1" presStyleCnt="4" custScaleX="139424" custScaleY="129535" custLinFactNeighborX="-12797" custLinFactNeighborY="26904"/>
      <dgm:spPr/>
      <dgm:t>
        <a:bodyPr/>
        <a:lstStyle/>
        <a:p>
          <a:endParaRPr lang="ru-RU"/>
        </a:p>
      </dgm:t>
    </dgm:pt>
    <dgm:pt modelId="{CD320D4A-DE71-4FBC-9C24-2744D8B6A7BA}" type="pres">
      <dgm:prSet presAssocID="{DD288BCF-08DD-46A5-97D1-F246AEAF14A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E8056-89E0-46F5-A336-80669A026035}" type="pres">
      <dgm:prSet presAssocID="{DD288BCF-08DD-46A5-97D1-F246AEAF14AA}" presName="child3group" presStyleCnt="0"/>
      <dgm:spPr/>
    </dgm:pt>
    <dgm:pt modelId="{E034387A-25E6-4EFB-ACA0-9C13AC4E71DD}" type="pres">
      <dgm:prSet presAssocID="{DD288BCF-08DD-46A5-97D1-F246AEAF14AA}" presName="child3" presStyleLbl="bgAcc1" presStyleIdx="2" presStyleCnt="4" custScaleX="135854" custScaleY="148525" custLinFactNeighborX="-6291" custLinFactNeighborY="-30518"/>
      <dgm:spPr/>
      <dgm:t>
        <a:bodyPr/>
        <a:lstStyle/>
        <a:p>
          <a:endParaRPr lang="ru-RU"/>
        </a:p>
      </dgm:t>
    </dgm:pt>
    <dgm:pt modelId="{700BEF46-4152-45C8-8048-6A5CF1AE1F3A}" type="pres">
      <dgm:prSet presAssocID="{DD288BCF-08DD-46A5-97D1-F246AEAF14A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9A3E7-7CA8-4CFC-AAA1-6D1D471AF3D8}" type="pres">
      <dgm:prSet presAssocID="{DD288BCF-08DD-46A5-97D1-F246AEAF14AA}" presName="child4group" presStyleCnt="0"/>
      <dgm:spPr/>
    </dgm:pt>
    <dgm:pt modelId="{14BE1421-8B31-46D7-8BDC-35CCDC2A5B0F}" type="pres">
      <dgm:prSet presAssocID="{DD288BCF-08DD-46A5-97D1-F246AEAF14AA}" presName="child4" presStyleLbl="bgAcc1" presStyleIdx="3" presStyleCnt="4" custScaleX="174184" custScaleY="149620" custLinFactNeighborX="-12577" custLinFactNeighborY="-29971"/>
      <dgm:spPr/>
      <dgm:t>
        <a:bodyPr/>
        <a:lstStyle/>
        <a:p>
          <a:endParaRPr lang="ru-RU"/>
        </a:p>
      </dgm:t>
    </dgm:pt>
    <dgm:pt modelId="{097AC10B-4096-4A50-8E75-C596518445C2}" type="pres">
      <dgm:prSet presAssocID="{DD288BCF-08DD-46A5-97D1-F246AEAF14A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7C6C3-F3CA-42FF-838F-A824E7B0D4DA}" type="pres">
      <dgm:prSet presAssocID="{DD288BCF-08DD-46A5-97D1-F246AEAF14AA}" presName="childPlaceholder" presStyleCnt="0"/>
      <dgm:spPr/>
    </dgm:pt>
    <dgm:pt modelId="{709A2A64-8BF2-44D7-AF8A-89783E61378C}" type="pres">
      <dgm:prSet presAssocID="{DD288BCF-08DD-46A5-97D1-F246AEAF14AA}" presName="circle" presStyleCnt="0"/>
      <dgm:spPr/>
    </dgm:pt>
    <dgm:pt modelId="{6C8453DC-E01A-4A00-91C9-2CB1846C1446}" type="pres">
      <dgm:prSet presAssocID="{DD288BCF-08DD-46A5-97D1-F246AEAF14AA}" presName="quadrant1" presStyleLbl="node1" presStyleIdx="0" presStyleCnt="4" custScaleX="69689" custScaleY="71006" custLinFactNeighborX="17123" custLinFactNeighborY="153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E4D0E-6A5E-4DE4-8C64-AFC8C52DA23F}" type="pres">
      <dgm:prSet presAssocID="{DD288BCF-08DD-46A5-97D1-F246AEAF14AA}" presName="quadrant2" presStyleLbl="node1" presStyleIdx="1" presStyleCnt="4" custScaleX="69689" custScaleY="71006" custLinFactNeighborX="-14490" custLinFactNeighborY="153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C64AA-70A9-47E0-A194-B1113FE67B22}" type="pres">
      <dgm:prSet presAssocID="{DD288BCF-08DD-46A5-97D1-F246AEAF14AA}" presName="quadrant3" presStyleLbl="node1" presStyleIdx="2" presStyleCnt="4" custScaleX="69689" custScaleY="71006" custLinFactNeighborX="-13611" custLinFactNeighborY="-16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42A23-F21D-43B1-B59D-29664AF49E94}" type="pres">
      <dgm:prSet presAssocID="{DD288BCF-08DD-46A5-97D1-F246AEAF14AA}" presName="quadrant4" presStyleLbl="node1" presStyleIdx="3" presStyleCnt="4" custScaleX="69689" custScaleY="71006" custLinFactNeighborX="17562" custLinFactNeighborY="-153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565BB-70C7-465C-82E0-C2F43CCA3FEB}" type="pres">
      <dgm:prSet presAssocID="{DD288BCF-08DD-46A5-97D1-F246AEAF14AA}" presName="quadrantPlaceholder" presStyleCnt="0"/>
      <dgm:spPr/>
    </dgm:pt>
    <dgm:pt modelId="{AE5E9A70-730F-4929-A49A-2571C2556618}" type="pres">
      <dgm:prSet presAssocID="{DD288BCF-08DD-46A5-97D1-F246AEAF14AA}" presName="center1" presStyleLbl="fgShp" presStyleIdx="0" presStyleCnt="2"/>
      <dgm:spPr/>
    </dgm:pt>
    <dgm:pt modelId="{0DF568C1-945A-476B-B03E-727C081077DC}" type="pres">
      <dgm:prSet presAssocID="{DD288BCF-08DD-46A5-97D1-F246AEAF14AA}" presName="center2" presStyleLbl="fgShp" presStyleIdx="1" presStyleCnt="2"/>
      <dgm:spPr/>
    </dgm:pt>
  </dgm:ptLst>
  <dgm:cxnLst>
    <dgm:cxn modelId="{6E3797BF-1627-4497-BA02-0042E4E9735E}" srcId="{82F87866-9427-44EF-B049-8B0253581D44}" destId="{04E11914-AFDE-4297-9AD9-39D6207AC48E}" srcOrd="2" destOrd="0" parTransId="{00E8D4A2-2384-4EAD-972A-03B557C8A67D}" sibTransId="{B44497F9-17B1-49B5-9343-65E457CF1EAF}"/>
    <dgm:cxn modelId="{1B92F4EB-5A47-4BB7-8DA2-EEFA0F005D86}" type="presOf" srcId="{14F54694-AA6E-4964-924F-7B82DD43CA17}" destId="{097AC10B-4096-4A50-8E75-C596518445C2}" srcOrd="1" destOrd="2" presId="urn:microsoft.com/office/officeart/2005/8/layout/cycle4#2"/>
    <dgm:cxn modelId="{CA879FD1-183A-4B5E-BFD2-EB771F4D7999}" type="presOf" srcId="{77DBAEAB-1367-4176-A58B-9677396A875B}" destId="{2EC4903E-98AF-4BE0-A11D-A9DEC3DF9B04}" srcOrd="1" destOrd="0" presId="urn:microsoft.com/office/officeart/2005/8/layout/cycle4#2"/>
    <dgm:cxn modelId="{81C4C95C-3399-4B89-89E7-3BBA9956A78E}" srcId="{82F87866-9427-44EF-B049-8B0253581D44}" destId="{33FD4DF2-4040-47A5-8250-290CBBED059E}" srcOrd="8" destOrd="0" parTransId="{34BED943-A83F-4EB5-BF9C-6AEFCA2BC97A}" sibTransId="{B0FDC5DF-0B80-4168-AF78-02FAE72133E9}"/>
    <dgm:cxn modelId="{C875D591-884E-4681-ABA3-CDE56338AA88}" type="presOf" srcId="{73546022-72EE-4470-AE1D-1477B07817C0}" destId="{14BE1421-8B31-46D7-8BDC-35CCDC2A5B0F}" srcOrd="0" destOrd="5" presId="urn:microsoft.com/office/officeart/2005/8/layout/cycle4#2"/>
    <dgm:cxn modelId="{BB553C8C-6614-47B3-846F-8A2214A5A66C}" type="presOf" srcId="{AB0166AC-9EA5-486F-B091-5F235A4D3EA4}" destId="{097AC10B-4096-4A50-8E75-C596518445C2}" srcOrd="1" destOrd="4" presId="urn:microsoft.com/office/officeart/2005/8/layout/cycle4#2"/>
    <dgm:cxn modelId="{7E569352-1C77-4BB9-A5E2-C31F6D5ABE44}" type="presOf" srcId="{73546022-72EE-4470-AE1D-1477B07817C0}" destId="{097AC10B-4096-4A50-8E75-C596518445C2}" srcOrd="1" destOrd="5" presId="urn:microsoft.com/office/officeart/2005/8/layout/cycle4#2"/>
    <dgm:cxn modelId="{5C10AA50-ABFC-488F-8BF6-F06A1C1A6E7B}" type="presOf" srcId="{753E572D-37FF-462E-8CCF-E5FC69FCA774}" destId="{B70B3C0A-5DAD-4841-9C0B-03F70FAB1147}" srcOrd="0" destOrd="5" presId="urn:microsoft.com/office/officeart/2005/8/layout/cycle4#2"/>
    <dgm:cxn modelId="{986E939E-C1FE-4F72-A452-416E20F228AB}" type="presOf" srcId="{8BC904F5-C08C-4CFA-9F28-D3D6466C21B3}" destId="{E034387A-25E6-4EFB-ACA0-9C13AC4E71DD}" srcOrd="0" destOrd="0" presId="urn:microsoft.com/office/officeart/2005/8/layout/cycle4#2"/>
    <dgm:cxn modelId="{D799B954-F298-4594-B635-FA1134A16350}" srcId="{82F87866-9427-44EF-B049-8B0253581D44}" destId="{753E572D-37FF-462E-8CCF-E5FC69FCA774}" srcOrd="5" destOrd="0" parTransId="{7621F5F9-699D-49CC-9AC8-DB8A1DD516DF}" sibTransId="{4DFD7A61-86D8-44C1-A6F9-EB8BE9DF501D}"/>
    <dgm:cxn modelId="{F63AB33D-19C6-4256-9A76-B02B0B6BA40D}" type="presOf" srcId="{33FD4DF2-4040-47A5-8250-290CBBED059E}" destId="{2EC4903E-98AF-4BE0-A11D-A9DEC3DF9B04}" srcOrd="1" destOrd="8" presId="urn:microsoft.com/office/officeart/2005/8/layout/cycle4#2"/>
    <dgm:cxn modelId="{330BB988-8AB3-4AEF-A803-0ABF876A349E}" srcId="{82F87866-9427-44EF-B049-8B0253581D44}" destId="{5327DA73-57DB-4979-98F7-F565A60E8741}" srcOrd="7" destOrd="0" parTransId="{836B1D20-5BA3-433B-AB00-E4595A9A911F}" sibTransId="{9102204C-4F29-43FA-A875-A3FDF3FE5576}"/>
    <dgm:cxn modelId="{CF36306C-594C-49F7-8BFF-786E4C927894}" srcId="{48125A84-DEFB-4081-B1E3-EBEA42BD08E0}" destId="{8BC904F5-C08C-4CFA-9F28-D3D6466C21B3}" srcOrd="0" destOrd="0" parTransId="{F3984C87-266D-49A2-B473-1BDEF3AC7FA8}" sibTransId="{053A2137-586C-4976-B5D0-2DF6A9DFD053}"/>
    <dgm:cxn modelId="{E8907422-7086-4CE9-8CF1-176EA37C43D2}" type="presOf" srcId="{B70F727C-E9AF-4A27-9986-574A70EA9FE4}" destId="{097AC10B-4096-4A50-8E75-C596518445C2}" srcOrd="1" destOrd="0" presId="urn:microsoft.com/office/officeart/2005/8/layout/cycle4#2"/>
    <dgm:cxn modelId="{76E1C933-ECBF-437D-926D-542E1ACD2C47}" srcId="{82F87866-9427-44EF-B049-8B0253581D44}" destId="{9F90AEAC-31DF-44EA-9D7D-76B8C1C645BB}" srcOrd="3" destOrd="0" parTransId="{064E9DCE-E88C-43AB-936A-E29EFA309ACA}" sibTransId="{E0A395CC-260B-413D-B874-EE9412F20F5B}"/>
    <dgm:cxn modelId="{72F7BEBC-BA05-4A40-9928-53363C336CDD}" srcId="{82F87866-9427-44EF-B049-8B0253581D44}" destId="{5D0FDE95-CB95-450B-A2BD-B23C44A7BA07}" srcOrd="1" destOrd="0" parTransId="{E4BE720D-8745-4141-AB56-22DA92B568FD}" sibTransId="{6F9EB6CB-B463-4AD3-925A-4B102C827D2D}"/>
    <dgm:cxn modelId="{1A2E6D99-66C5-4D19-8074-3DB42A488CAF}" type="presOf" srcId="{4330C816-BBD1-4184-8ECA-28B41061AE84}" destId="{CD320D4A-DE71-4FBC-9C24-2744D8B6A7BA}" srcOrd="1" destOrd="1" presId="urn:microsoft.com/office/officeart/2005/8/layout/cycle4#2"/>
    <dgm:cxn modelId="{EAF272B7-91AE-45CC-BDBE-FEDDFEA226EC}" srcId="{63918644-2A6E-4C3A-ADF0-7FDFC79C9ED7}" destId="{E8854082-70E1-4032-B7B6-669B4621813A}" srcOrd="6" destOrd="0" parTransId="{1AA20E93-5D59-46C1-9E8F-0C340B444E9D}" sibTransId="{1DA04E53-5CFF-45BB-9505-ED2BF6B448F6}"/>
    <dgm:cxn modelId="{00CB797A-785A-4E09-BC02-7407C01004EB}" type="presOf" srcId="{04E11914-AFDE-4297-9AD9-39D6207AC48E}" destId="{2EC4903E-98AF-4BE0-A11D-A9DEC3DF9B04}" srcOrd="1" destOrd="2" presId="urn:microsoft.com/office/officeart/2005/8/layout/cycle4#2"/>
    <dgm:cxn modelId="{E42E9A4E-242A-4936-AB4F-EE2402B3476D}" type="presOf" srcId="{7A8C03CA-5197-407B-B2F9-4223954DCF0D}" destId="{14BE1421-8B31-46D7-8BDC-35CCDC2A5B0F}" srcOrd="0" destOrd="3" presId="urn:microsoft.com/office/officeart/2005/8/layout/cycle4#2"/>
    <dgm:cxn modelId="{36E50706-9E8E-4842-9CCB-EE28A5FA3A70}" type="presOf" srcId="{9F90AEAC-31DF-44EA-9D7D-76B8C1C645BB}" destId="{2EC4903E-98AF-4BE0-A11D-A9DEC3DF9B04}" srcOrd="1" destOrd="3" presId="urn:microsoft.com/office/officeart/2005/8/layout/cycle4#2"/>
    <dgm:cxn modelId="{AC0E00BD-8C75-404F-877B-19C280D421E7}" srcId="{63918644-2A6E-4C3A-ADF0-7FDFC79C9ED7}" destId="{14F54694-AA6E-4964-924F-7B82DD43CA17}" srcOrd="2" destOrd="0" parTransId="{9C0AFAB5-EA82-4C30-87B0-19B17D6BF9EA}" sibTransId="{174489E1-E4A7-4C35-955A-F6F24932E2AD}"/>
    <dgm:cxn modelId="{2B7B2377-BD0B-42DD-99C2-6184A845A312}" srcId="{82F87866-9427-44EF-B049-8B0253581D44}" destId="{77DBAEAB-1367-4176-A58B-9677396A875B}" srcOrd="0" destOrd="0" parTransId="{9C98B511-B90B-4A0B-A577-3EB6FC4EAF31}" sibTransId="{3A99E079-2962-4696-A3D8-AF8472B822F8}"/>
    <dgm:cxn modelId="{6F300452-B4E1-4A10-84B0-6995FD988496}" type="presOf" srcId="{5EDE486F-702F-4388-8E0D-EF8828AF5F42}" destId="{CD320D4A-DE71-4FBC-9C24-2744D8B6A7BA}" srcOrd="1" destOrd="0" presId="urn:microsoft.com/office/officeart/2005/8/layout/cycle4#2"/>
    <dgm:cxn modelId="{8247F5EA-6AEB-4F98-8492-7702F78FFDF3}" type="presOf" srcId="{8BC904F5-C08C-4CFA-9F28-D3D6466C21B3}" destId="{700BEF46-4152-45C8-8048-6A5CF1AE1F3A}" srcOrd="1" destOrd="0" presId="urn:microsoft.com/office/officeart/2005/8/layout/cycle4#2"/>
    <dgm:cxn modelId="{181FEF3F-93C2-4DFB-94A3-7AE9E68AF761}" type="presOf" srcId="{5D0FDE95-CB95-450B-A2BD-B23C44A7BA07}" destId="{B70B3C0A-5DAD-4841-9C0B-03F70FAB1147}" srcOrd="0" destOrd="1" presId="urn:microsoft.com/office/officeart/2005/8/layout/cycle4#2"/>
    <dgm:cxn modelId="{1FAEC1F6-FB83-46BB-B13B-F3D169F16108}" type="presOf" srcId="{5327DA73-57DB-4979-98F7-F565A60E8741}" destId="{B70B3C0A-5DAD-4841-9C0B-03F70FAB1147}" srcOrd="0" destOrd="7" presId="urn:microsoft.com/office/officeart/2005/8/layout/cycle4#2"/>
    <dgm:cxn modelId="{E1CE489D-73FC-4785-B0A0-210D17A774B2}" type="presOf" srcId="{8D7D8788-76A4-4976-9F39-EF9843E65690}" destId="{2EC4903E-98AF-4BE0-A11D-A9DEC3DF9B04}" srcOrd="1" destOrd="4" presId="urn:microsoft.com/office/officeart/2005/8/layout/cycle4#2"/>
    <dgm:cxn modelId="{B978FB33-DE02-4252-9C3B-477F440346CA}" type="presOf" srcId="{5327DA73-57DB-4979-98F7-F565A60E8741}" destId="{2EC4903E-98AF-4BE0-A11D-A9DEC3DF9B04}" srcOrd="1" destOrd="7" presId="urn:microsoft.com/office/officeart/2005/8/layout/cycle4#2"/>
    <dgm:cxn modelId="{EDED4763-95B4-49AE-8FC7-BE95389F320A}" type="presOf" srcId="{92269FCD-0AF5-4E4F-AF87-83CC3C80B2F4}" destId="{D3B2EBC6-287B-4509-9DDA-01A8AE991E77}" srcOrd="0" destOrd="2" presId="urn:microsoft.com/office/officeart/2005/8/layout/cycle4#2"/>
    <dgm:cxn modelId="{EF4DF466-1DB5-4E3D-A89E-A47DDDC877E7}" srcId="{DD288BCF-08DD-46A5-97D1-F246AEAF14AA}" destId="{82F87866-9427-44EF-B049-8B0253581D44}" srcOrd="0" destOrd="0" parTransId="{D93A3D34-3734-4AD4-930A-CD54AEE2B267}" sibTransId="{0FD278F5-10A5-4E2D-A443-78EFD4307D9D}"/>
    <dgm:cxn modelId="{58459FF6-2E18-4D8C-83CC-B73A8750BA27}" type="presOf" srcId="{9F90AEAC-31DF-44EA-9D7D-76B8C1C645BB}" destId="{B70B3C0A-5DAD-4841-9C0B-03F70FAB1147}" srcOrd="0" destOrd="3" presId="urn:microsoft.com/office/officeart/2005/8/layout/cycle4#2"/>
    <dgm:cxn modelId="{A59C64A3-8453-415D-83A6-FF8710321D3B}" type="presOf" srcId="{48125A84-DEFB-4081-B1E3-EBEA42BD08E0}" destId="{039C64AA-70A9-47E0-A194-B1113FE67B22}" srcOrd="0" destOrd="0" presId="urn:microsoft.com/office/officeart/2005/8/layout/cycle4#2"/>
    <dgm:cxn modelId="{9AC01AAD-E742-4640-8CC6-38FC13BBA805}" type="presOf" srcId="{DD288BCF-08DD-46A5-97D1-F246AEAF14AA}" destId="{1CD07CF9-7949-482D-BEE0-809C4139D9CE}" srcOrd="0" destOrd="0" presId="urn:microsoft.com/office/officeart/2005/8/layout/cycle4#2"/>
    <dgm:cxn modelId="{722A31D0-FEAD-44CB-A3A7-1A8FBFD34DFE}" type="presOf" srcId="{92269FCD-0AF5-4E4F-AF87-83CC3C80B2F4}" destId="{CD320D4A-DE71-4FBC-9C24-2744D8B6A7BA}" srcOrd="1" destOrd="2" presId="urn:microsoft.com/office/officeart/2005/8/layout/cycle4#2"/>
    <dgm:cxn modelId="{D044C3FD-6E83-4E0C-BA7C-E57B66F16E86}" type="presOf" srcId="{77DBAEAB-1367-4176-A58B-9677396A875B}" destId="{B70B3C0A-5DAD-4841-9C0B-03F70FAB1147}" srcOrd="0" destOrd="0" presId="urn:microsoft.com/office/officeart/2005/8/layout/cycle4#2"/>
    <dgm:cxn modelId="{BAD8B069-C194-471C-8AFA-B8F5699791E4}" type="presOf" srcId="{7A8C03CA-5197-407B-B2F9-4223954DCF0D}" destId="{097AC10B-4096-4A50-8E75-C596518445C2}" srcOrd="1" destOrd="3" presId="urn:microsoft.com/office/officeart/2005/8/layout/cycle4#2"/>
    <dgm:cxn modelId="{3A0300ED-548C-4B37-8808-0456E9591C6A}" srcId="{63918644-2A6E-4C3A-ADF0-7FDFC79C9ED7}" destId="{91F9B653-FFCF-4AF9-990D-D472328631FD}" srcOrd="1" destOrd="0" parTransId="{F45AD6BD-97E6-4619-BBE2-855BD1713C68}" sibTransId="{05C4180C-8E6E-4776-AB9E-10E99D6D6936}"/>
    <dgm:cxn modelId="{C8A82B52-858C-4C05-98E4-369FEA999FF4}" srcId="{63918644-2A6E-4C3A-ADF0-7FDFC79C9ED7}" destId="{AB0166AC-9EA5-486F-B091-5F235A4D3EA4}" srcOrd="4" destOrd="0" parTransId="{2C727A50-7AC3-4313-A070-485AB64EFA78}" sibTransId="{B861BB81-DEDC-4611-8041-1F260F3345BD}"/>
    <dgm:cxn modelId="{CD58BECC-37D2-444C-83E5-3A67B2C0CE94}" type="presOf" srcId="{82F87866-9427-44EF-B049-8B0253581D44}" destId="{6C8453DC-E01A-4A00-91C9-2CB1846C1446}" srcOrd="0" destOrd="0" presId="urn:microsoft.com/office/officeart/2005/8/layout/cycle4#2"/>
    <dgm:cxn modelId="{FCA6B153-28A0-46E9-9D50-678AF1AA89C2}" type="presOf" srcId="{5EDE486F-702F-4388-8E0D-EF8828AF5F42}" destId="{D3B2EBC6-287B-4509-9DDA-01A8AE991E77}" srcOrd="0" destOrd="0" presId="urn:microsoft.com/office/officeart/2005/8/layout/cycle4#2"/>
    <dgm:cxn modelId="{355615BA-4CF0-4C7C-AF7C-753DE437C1A9}" srcId="{63918644-2A6E-4C3A-ADF0-7FDFC79C9ED7}" destId="{B70F727C-E9AF-4A27-9986-574A70EA9FE4}" srcOrd="0" destOrd="0" parTransId="{24964DEC-30B0-4052-8878-92BE29F8DCF2}" sibTransId="{8A3AEF99-F972-4997-86FD-4A5E6F62D038}"/>
    <dgm:cxn modelId="{9EA380E6-332A-4CF8-B660-67D2D79E0C8C}" type="presOf" srcId="{0B90EBC3-D43F-4BB0-8B84-DC6F9D4F15EE}" destId="{B70B3C0A-5DAD-4841-9C0B-03F70FAB1147}" srcOrd="0" destOrd="6" presId="urn:microsoft.com/office/officeart/2005/8/layout/cycle4#2"/>
    <dgm:cxn modelId="{ED347CEA-9FDB-4591-98AF-BF5612DDDAAC}" type="presOf" srcId="{4330C816-BBD1-4184-8ECA-28B41061AE84}" destId="{D3B2EBC6-287B-4509-9DDA-01A8AE991E77}" srcOrd="0" destOrd="1" presId="urn:microsoft.com/office/officeart/2005/8/layout/cycle4#2"/>
    <dgm:cxn modelId="{F715DA88-0A7B-4A99-9686-63B65593897B}" srcId="{82F87866-9427-44EF-B049-8B0253581D44}" destId="{0B90EBC3-D43F-4BB0-8B84-DC6F9D4F15EE}" srcOrd="6" destOrd="0" parTransId="{B3BE8276-8D07-4923-8753-F0781FA4B940}" sibTransId="{102A72A5-E642-4C12-B7E9-7B0D437AB800}"/>
    <dgm:cxn modelId="{3B971A53-A1C0-45EA-BE70-DEF45638FA69}" srcId="{63918644-2A6E-4C3A-ADF0-7FDFC79C9ED7}" destId="{4892264D-0615-4C2B-8345-A20E695B0871}" srcOrd="7" destOrd="0" parTransId="{D38CC9E3-2F6B-4F7F-BB5E-6D3D1DBF41FD}" sibTransId="{733663DD-BE65-4045-BD76-309D2FFC90D5}"/>
    <dgm:cxn modelId="{9AB64842-1574-4AC3-BA15-2C5B64452722}" srcId="{DD288BCF-08DD-46A5-97D1-F246AEAF14AA}" destId="{48125A84-DEFB-4081-B1E3-EBEA42BD08E0}" srcOrd="2" destOrd="0" parTransId="{6AD4A92F-2203-4BB9-8A64-AB446EB78EF5}" sibTransId="{CAC1367C-9C28-4FA4-9A10-B248E0AEF673}"/>
    <dgm:cxn modelId="{25F68AB8-4B57-4343-ADF8-D5AC71CB0E7C}" srcId="{09E3D639-7E92-4EB7-B898-CF00607F1867}" destId="{5EDE486F-702F-4388-8E0D-EF8828AF5F42}" srcOrd="0" destOrd="0" parTransId="{A202C878-8AFD-451A-9FF4-06B747CF90E6}" sibTransId="{FBFEA1E7-446F-4031-8714-B70C11D356A5}"/>
    <dgm:cxn modelId="{69081310-B639-4DBA-8729-CC5686272617}" type="presOf" srcId="{91F9B653-FFCF-4AF9-990D-D472328631FD}" destId="{097AC10B-4096-4A50-8E75-C596518445C2}" srcOrd="1" destOrd="1" presId="urn:microsoft.com/office/officeart/2005/8/layout/cycle4#2"/>
    <dgm:cxn modelId="{11986152-7AE6-46E4-B7E0-E3CB70D50F3C}" type="presOf" srcId="{63918644-2A6E-4C3A-ADF0-7FDFC79C9ED7}" destId="{01B42A23-F21D-43B1-B59D-29664AF49E94}" srcOrd="0" destOrd="0" presId="urn:microsoft.com/office/officeart/2005/8/layout/cycle4#2"/>
    <dgm:cxn modelId="{75BBE7DA-2027-4BBD-A6C0-F18AFAAFB8BF}" srcId="{DD288BCF-08DD-46A5-97D1-F246AEAF14AA}" destId="{63918644-2A6E-4C3A-ADF0-7FDFC79C9ED7}" srcOrd="3" destOrd="0" parTransId="{1A2886D2-F3AD-4803-AADA-8390534B1D71}" sibTransId="{DC3BB170-D335-4745-AEF8-0DF5C81C1706}"/>
    <dgm:cxn modelId="{6AB9B793-9948-42DA-9F58-3D42B205BD45}" type="presOf" srcId="{5D0FDE95-CB95-450B-A2BD-B23C44A7BA07}" destId="{2EC4903E-98AF-4BE0-A11D-A9DEC3DF9B04}" srcOrd="1" destOrd="1" presId="urn:microsoft.com/office/officeart/2005/8/layout/cycle4#2"/>
    <dgm:cxn modelId="{C70EF0C9-7421-4DEE-BE2D-B637C0643E0F}" type="presOf" srcId="{91F9B653-FFCF-4AF9-990D-D472328631FD}" destId="{14BE1421-8B31-46D7-8BDC-35CCDC2A5B0F}" srcOrd="0" destOrd="1" presId="urn:microsoft.com/office/officeart/2005/8/layout/cycle4#2"/>
    <dgm:cxn modelId="{4CD03328-D8B6-4BCC-8CF0-1583F4F8FF45}" type="presOf" srcId="{AB0166AC-9EA5-486F-B091-5F235A4D3EA4}" destId="{14BE1421-8B31-46D7-8BDC-35CCDC2A5B0F}" srcOrd="0" destOrd="4" presId="urn:microsoft.com/office/officeart/2005/8/layout/cycle4#2"/>
    <dgm:cxn modelId="{3F89240E-95D6-4761-8C58-240D86AA37DC}" type="presOf" srcId="{753E572D-37FF-462E-8CCF-E5FC69FCA774}" destId="{2EC4903E-98AF-4BE0-A11D-A9DEC3DF9B04}" srcOrd="1" destOrd="5" presId="urn:microsoft.com/office/officeart/2005/8/layout/cycle4#2"/>
    <dgm:cxn modelId="{70FB3B3E-E07D-4BD1-A8E0-265316C184C3}" type="presOf" srcId="{09E3D639-7E92-4EB7-B898-CF00607F1867}" destId="{024E4D0E-6A5E-4DE4-8C64-AFC8C52DA23F}" srcOrd="0" destOrd="0" presId="urn:microsoft.com/office/officeart/2005/8/layout/cycle4#2"/>
    <dgm:cxn modelId="{82FE0926-4BCD-42F8-A3B3-7F48EB218AB0}" type="presOf" srcId="{14F54694-AA6E-4964-924F-7B82DD43CA17}" destId="{14BE1421-8B31-46D7-8BDC-35CCDC2A5B0F}" srcOrd="0" destOrd="2" presId="urn:microsoft.com/office/officeart/2005/8/layout/cycle4#2"/>
    <dgm:cxn modelId="{4C1B9DC2-8747-4CCD-8C3D-BF115BD77C8B}" type="presOf" srcId="{4892264D-0615-4C2B-8345-A20E695B0871}" destId="{097AC10B-4096-4A50-8E75-C596518445C2}" srcOrd="1" destOrd="7" presId="urn:microsoft.com/office/officeart/2005/8/layout/cycle4#2"/>
    <dgm:cxn modelId="{ABCF34A2-0C4A-46DF-802D-7911C9CDC51B}" srcId="{63918644-2A6E-4C3A-ADF0-7FDFC79C9ED7}" destId="{73546022-72EE-4470-AE1D-1477B07817C0}" srcOrd="5" destOrd="0" parTransId="{14FE21CB-B6A5-406A-B238-90DD97147499}" sibTransId="{613916FC-60AA-49EB-8489-7D831626B334}"/>
    <dgm:cxn modelId="{E1643BA8-1BAA-42F1-94BC-F48114E77C68}" type="presOf" srcId="{E8854082-70E1-4032-B7B6-669B4621813A}" destId="{097AC10B-4096-4A50-8E75-C596518445C2}" srcOrd="1" destOrd="6" presId="urn:microsoft.com/office/officeart/2005/8/layout/cycle4#2"/>
    <dgm:cxn modelId="{4468C2EB-7AEE-4DFD-B7C1-CE75034AD718}" type="presOf" srcId="{04E11914-AFDE-4297-9AD9-39D6207AC48E}" destId="{B70B3C0A-5DAD-4841-9C0B-03F70FAB1147}" srcOrd="0" destOrd="2" presId="urn:microsoft.com/office/officeart/2005/8/layout/cycle4#2"/>
    <dgm:cxn modelId="{695A1334-0EA6-4013-9C5A-87888C95630F}" type="presOf" srcId="{8D7D8788-76A4-4976-9F39-EF9843E65690}" destId="{B70B3C0A-5DAD-4841-9C0B-03F70FAB1147}" srcOrd="0" destOrd="4" presId="urn:microsoft.com/office/officeart/2005/8/layout/cycle4#2"/>
    <dgm:cxn modelId="{589600BE-2525-4EBE-8ED2-20CD55E08889}" srcId="{09E3D639-7E92-4EB7-B898-CF00607F1867}" destId="{4330C816-BBD1-4184-8ECA-28B41061AE84}" srcOrd="1" destOrd="0" parTransId="{B9F8364F-58B3-47AB-962C-CEC076D87670}" sibTransId="{880C42F3-D207-4ECB-B233-0B575F9BD76D}"/>
    <dgm:cxn modelId="{CB4F97BA-136F-4EAE-8A5A-52793CA575C5}" type="presOf" srcId="{B70F727C-E9AF-4A27-9986-574A70EA9FE4}" destId="{14BE1421-8B31-46D7-8BDC-35CCDC2A5B0F}" srcOrd="0" destOrd="0" presId="urn:microsoft.com/office/officeart/2005/8/layout/cycle4#2"/>
    <dgm:cxn modelId="{C8B8AF39-0A3C-4469-AB8A-012A300343CC}" type="presOf" srcId="{E8854082-70E1-4032-B7B6-669B4621813A}" destId="{14BE1421-8B31-46D7-8BDC-35CCDC2A5B0F}" srcOrd="0" destOrd="6" presId="urn:microsoft.com/office/officeart/2005/8/layout/cycle4#2"/>
    <dgm:cxn modelId="{706757AE-A418-4F4F-BAF1-5B76E3843A5D}" srcId="{63918644-2A6E-4C3A-ADF0-7FDFC79C9ED7}" destId="{7A8C03CA-5197-407B-B2F9-4223954DCF0D}" srcOrd="3" destOrd="0" parTransId="{167F23C4-AC3E-42DB-9062-6AC8251409CF}" sibTransId="{66269AEC-346A-43C7-90D0-D0ADDD3D9D61}"/>
    <dgm:cxn modelId="{BBA88514-6FDC-42B2-985F-C60830CB515A}" type="presOf" srcId="{33FD4DF2-4040-47A5-8250-290CBBED059E}" destId="{B70B3C0A-5DAD-4841-9C0B-03F70FAB1147}" srcOrd="0" destOrd="8" presId="urn:microsoft.com/office/officeart/2005/8/layout/cycle4#2"/>
    <dgm:cxn modelId="{D2436F9B-0670-45A4-AC12-AA45925DBBDF}" type="presOf" srcId="{0B90EBC3-D43F-4BB0-8B84-DC6F9D4F15EE}" destId="{2EC4903E-98AF-4BE0-A11D-A9DEC3DF9B04}" srcOrd="1" destOrd="6" presId="urn:microsoft.com/office/officeart/2005/8/layout/cycle4#2"/>
    <dgm:cxn modelId="{E17DBB1C-AEDB-47F1-9548-8F58C7E885A3}" srcId="{09E3D639-7E92-4EB7-B898-CF00607F1867}" destId="{92269FCD-0AF5-4E4F-AF87-83CC3C80B2F4}" srcOrd="2" destOrd="0" parTransId="{DAD2F918-337D-466B-A00D-B4C6CDFD5571}" sibTransId="{F25131CB-D280-4E80-953B-E84D535741C1}"/>
    <dgm:cxn modelId="{E51ECDBB-412B-49C6-9B7C-05068C4B1FCB}" type="presOf" srcId="{4892264D-0615-4C2B-8345-A20E695B0871}" destId="{14BE1421-8B31-46D7-8BDC-35CCDC2A5B0F}" srcOrd="0" destOrd="7" presId="urn:microsoft.com/office/officeart/2005/8/layout/cycle4#2"/>
    <dgm:cxn modelId="{59838034-0B85-4BE9-9B6E-8709ED7D3949}" srcId="{82F87866-9427-44EF-B049-8B0253581D44}" destId="{8D7D8788-76A4-4976-9F39-EF9843E65690}" srcOrd="4" destOrd="0" parTransId="{99EEF4FA-9D93-4418-BB9D-12F86C2287BE}" sibTransId="{3C6EF8CD-E18E-44CA-AD90-9E9C7844AD0E}"/>
    <dgm:cxn modelId="{ECF6002A-5EE5-46FB-8F6F-B5793994FA0C}" srcId="{DD288BCF-08DD-46A5-97D1-F246AEAF14AA}" destId="{09E3D639-7E92-4EB7-B898-CF00607F1867}" srcOrd="1" destOrd="0" parTransId="{FC8D7A04-0F88-4EA8-BF28-32F8A7DDFD81}" sibTransId="{A1DC14BC-1FE0-4E33-8E87-30B4A9342766}"/>
    <dgm:cxn modelId="{6C3A3C4E-F515-4FDE-8E97-B89D90B604A1}" type="presParOf" srcId="{1CD07CF9-7949-482D-BEE0-809C4139D9CE}" destId="{1C828C9F-AF90-4C04-9C5A-DB5B85B3D92A}" srcOrd="0" destOrd="0" presId="urn:microsoft.com/office/officeart/2005/8/layout/cycle4#2"/>
    <dgm:cxn modelId="{C2314BDD-A722-4B0A-8C0A-AE9DA5F9C08D}" type="presParOf" srcId="{1C828C9F-AF90-4C04-9C5A-DB5B85B3D92A}" destId="{734E544B-FC90-493C-B751-8A3FB4573412}" srcOrd="0" destOrd="0" presId="urn:microsoft.com/office/officeart/2005/8/layout/cycle4#2"/>
    <dgm:cxn modelId="{035FB9E9-83CD-4830-A365-13D24259B512}" type="presParOf" srcId="{734E544B-FC90-493C-B751-8A3FB4573412}" destId="{B70B3C0A-5DAD-4841-9C0B-03F70FAB1147}" srcOrd="0" destOrd="0" presId="urn:microsoft.com/office/officeart/2005/8/layout/cycle4#2"/>
    <dgm:cxn modelId="{ABA23EE1-55B8-47C0-ADE1-109801CA6DB9}" type="presParOf" srcId="{734E544B-FC90-493C-B751-8A3FB4573412}" destId="{2EC4903E-98AF-4BE0-A11D-A9DEC3DF9B04}" srcOrd="1" destOrd="0" presId="urn:microsoft.com/office/officeart/2005/8/layout/cycle4#2"/>
    <dgm:cxn modelId="{51FD3BE8-2414-41F3-9B59-D5AB8F7CB5DB}" type="presParOf" srcId="{1C828C9F-AF90-4C04-9C5A-DB5B85B3D92A}" destId="{2F75E994-2031-4626-AB21-25E8E5DF45CB}" srcOrd="1" destOrd="0" presId="urn:microsoft.com/office/officeart/2005/8/layout/cycle4#2"/>
    <dgm:cxn modelId="{6807A623-2CDF-4328-9DCE-2A72E092AE58}" type="presParOf" srcId="{2F75E994-2031-4626-AB21-25E8E5DF45CB}" destId="{D3B2EBC6-287B-4509-9DDA-01A8AE991E77}" srcOrd="0" destOrd="0" presId="urn:microsoft.com/office/officeart/2005/8/layout/cycle4#2"/>
    <dgm:cxn modelId="{864B2178-A0E3-445F-9143-1EFE128AAE14}" type="presParOf" srcId="{2F75E994-2031-4626-AB21-25E8E5DF45CB}" destId="{CD320D4A-DE71-4FBC-9C24-2744D8B6A7BA}" srcOrd="1" destOrd="0" presId="urn:microsoft.com/office/officeart/2005/8/layout/cycle4#2"/>
    <dgm:cxn modelId="{67B37C75-59AF-409B-B055-BDCD4BEB9427}" type="presParOf" srcId="{1C828C9F-AF90-4C04-9C5A-DB5B85B3D92A}" destId="{394E8056-89E0-46F5-A336-80669A026035}" srcOrd="2" destOrd="0" presId="urn:microsoft.com/office/officeart/2005/8/layout/cycle4#2"/>
    <dgm:cxn modelId="{E7E41F56-5676-4105-9C9B-3CA35A40EA7F}" type="presParOf" srcId="{394E8056-89E0-46F5-A336-80669A026035}" destId="{E034387A-25E6-4EFB-ACA0-9C13AC4E71DD}" srcOrd="0" destOrd="0" presId="urn:microsoft.com/office/officeart/2005/8/layout/cycle4#2"/>
    <dgm:cxn modelId="{8C55178B-392E-470E-A134-E280A458F648}" type="presParOf" srcId="{394E8056-89E0-46F5-A336-80669A026035}" destId="{700BEF46-4152-45C8-8048-6A5CF1AE1F3A}" srcOrd="1" destOrd="0" presId="urn:microsoft.com/office/officeart/2005/8/layout/cycle4#2"/>
    <dgm:cxn modelId="{FE027875-A5D9-4477-BF5B-BC4BB5BAB16C}" type="presParOf" srcId="{1C828C9F-AF90-4C04-9C5A-DB5B85B3D92A}" destId="{F689A3E7-7CA8-4CFC-AAA1-6D1D471AF3D8}" srcOrd="3" destOrd="0" presId="urn:microsoft.com/office/officeart/2005/8/layout/cycle4#2"/>
    <dgm:cxn modelId="{1A5A4DBE-8295-44E4-91B0-E2303381D221}" type="presParOf" srcId="{F689A3E7-7CA8-4CFC-AAA1-6D1D471AF3D8}" destId="{14BE1421-8B31-46D7-8BDC-35CCDC2A5B0F}" srcOrd="0" destOrd="0" presId="urn:microsoft.com/office/officeart/2005/8/layout/cycle4#2"/>
    <dgm:cxn modelId="{6F6FE87A-6287-4A1D-B7D8-8200DE65B431}" type="presParOf" srcId="{F689A3E7-7CA8-4CFC-AAA1-6D1D471AF3D8}" destId="{097AC10B-4096-4A50-8E75-C596518445C2}" srcOrd="1" destOrd="0" presId="urn:microsoft.com/office/officeart/2005/8/layout/cycle4#2"/>
    <dgm:cxn modelId="{70D633BD-4467-47DD-8EF2-3959DF348D72}" type="presParOf" srcId="{1C828C9F-AF90-4C04-9C5A-DB5B85B3D92A}" destId="{3E97C6C3-F3CA-42FF-838F-A824E7B0D4DA}" srcOrd="4" destOrd="0" presId="urn:microsoft.com/office/officeart/2005/8/layout/cycle4#2"/>
    <dgm:cxn modelId="{64D5CD02-37BB-4CE0-8D1E-6A33501A33ED}" type="presParOf" srcId="{1CD07CF9-7949-482D-BEE0-809C4139D9CE}" destId="{709A2A64-8BF2-44D7-AF8A-89783E61378C}" srcOrd="1" destOrd="0" presId="urn:microsoft.com/office/officeart/2005/8/layout/cycle4#2"/>
    <dgm:cxn modelId="{71A05F25-9914-4888-B7E1-925DFB2BE64F}" type="presParOf" srcId="{709A2A64-8BF2-44D7-AF8A-89783E61378C}" destId="{6C8453DC-E01A-4A00-91C9-2CB1846C1446}" srcOrd="0" destOrd="0" presId="urn:microsoft.com/office/officeart/2005/8/layout/cycle4#2"/>
    <dgm:cxn modelId="{61DCB916-8C21-424D-900B-BB810F6A6FF5}" type="presParOf" srcId="{709A2A64-8BF2-44D7-AF8A-89783E61378C}" destId="{024E4D0E-6A5E-4DE4-8C64-AFC8C52DA23F}" srcOrd="1" destOrd="0" presId="urn:microsoft.com/office/officeart/2005/8/layout/cycle4#2"/>
    <dgm:cxn modelId="{20CF6A85-BB01-4F69-B941-D87EB3B6AC8A}" type="presParOf" srcId="{709A2A64-8BF2-44D7-AF8A-89783E61378C}" destId="{039C64AA-70A9-47E0-A194-B1113FE67B22}" srcOrd="2" destOrd="0" presId="urn:microsoft.com/office/officeart/2005/8/layout/cycle4#2"/>
    <dgm:cxn modelId="{969B2A7E-9585-4400-8F89-8CA3B35182D1}" type="presParOf" srcId="{709A2A64-8BF2-44D7-AF8A-89783E61378C}" destId="{01B42A23-F21D-43B1-B59D-29664AF49E94}" srcOrd="3" destOrd="0" presId="urn:microsoft.com/office/officeart/2005/8/layout/cycle4#2"/>
    <dgm:cxn modelId="{5E04BFA7-F9C8-4459-8552-72992CDA8687}" type="presParOf" srcId="{709A2A64-8BF2-44D7-AF8A-89783E61378C}" destId="{F36565BB-70C7-465C-82E0-C2F43CCA3FEB}" srcOrd="4" destOrd="0" presId="urn:microsoft.com/office/officeart/2005/8/layout/cycle4#2"/>
    <dgm:cxn modelId="{7E89EDD0-0773-4C1F-AC4A-086F8282E917}" type="presParOf" srcId="{1CD07CF9-7949-482D-BEE0-809C4139D9CE}" destId="{AE5E9A70-730F-4929-A49A-2571C2556618}" srcOrd="2" destOrd="0" presId="urn:microsoft.com/office/officeart/2005/8/layout/cycle4#2"/>
    <dgm:cxn modelId="{A91D9614-B382-4736-AE0E-BF45876A4D62}" type="presParOf" srcId="{1CD07CF9-7949-482D-BEE0-809C4139D9CE}" destId="{0DF568C1-945A-476B-B03E-727C081077DC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26C083-112B-44FF-8479-8B3638AA109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875A6-DD22-4FF1-95C9-D7BBFF710A45}">
      <dgm:prSet phldrT="[Текст]"/>
      <dgm:spPr/>
      <dgm:t>
        <a:bodyPr/>
        <a:lstStyle/>
        <a:p>
          <a:r>
            <a:rPr lang="ru-RU" b="1" dirty="0" smtClean="0"/>
            <a:t>Русский язык</a:t>
          </a:r>
          <a:endParaRPr lang="ru-RU" b="1" dirty="0"/>
        </a:p>
      </dgm:t>
    </dgm:pt>
    <dgm:pt modelId="{F9162663-480A-40C4-A7EB-565DB2AC39AE}" type="parTrans" cxnId="{2ACEEECA-EF26-4AAB-A8F3-6F5A17C22B24}">
      <dgm:prSet/>
      <dgm:spPr/>
      <dgm:t>
        <a:bodyPr/>
        <a:lstStyle/>
        <a:p>
          <a:endParaRPr lang="ru-RU"/>
        </a:p>
      </dgm:t>
    </dgm:pt>
    <dgm:pt modelId="{DEE4A715-B84C-4046-988B-9716C9C0C551}" type="sibTrans" cxnId="{2ACEEECA-EF26-4AAB-A8F3-6F5A17C22B24}">
      <dgm:prSet/>
      <dgm:spPr/>
      <dgm:t>
        <a:bodyPr/>
        <a:lstStyle/>
        <a:p>
          <a:endParaRPr lang="ru-RU"/>
        </a:p>
      </dgm:t>
    </dgm:pt>
    <dgm:pt modelId="{F51B3B17-0EF9-4EB6-81FC-FDE969057787}">
      <dgm:prSet phldrT="[Текст]"/>
      <dgm:spPr/>
      <dgm:t>
        <a:bodyPr/>
        <a:lstStyle/>
        <a:p>
          <a:r>
            <a:rPr lang="ru-RU" b="1" dirty="0" smtClean="0"/>
            <a:t>3</a:t>
          </a:r>
          <a:r>
            <a:rPr lang="ru-RU" dirty="0" smtClean="0"/>
            <a:t> участника из ОУ – 0,18%</a:t>
          </a:r>
          <a:endParaRPr lang="ru-RU" dirty="0"/>
        </a:p>
      </dgm:t>
    </dgm:pt>
    <dgm:pt modelId="{5B56DB31-D0E2-4C85-AE65-D818F8373162}" type="parTrans" cxnId="{93D66599-40D7-49EA-ADFC-F8B40581DFFB}">
      <dgm:prSet/>
      <dgm:spPr/>
      <dgm:t>
        <a:bodyPr/>
        <a:lstStyle/>
        <a:p>
          <a:endParaRPr lang="ru-RU"/>
        </a:p>
      </dgm:t>
    </dgm:pt>
    <dgm:pt modelId="{8DBA6743-AF2A-4EA4-AC05-44CD89A026B1}" type="sibTrans" cxnId="{93D66599-40D7-49EA-ADFC-F8B40581DFFB}">
      <dgm:prSet/>
      <dgm:spPr/>
      <dgm:t>
        <a:bodyPr/>
        <a:lstStyle/>
        <a:p>
          <a:endParaRPr lang="ru-RU"/>
        </a:p>
      </dgm:t>
    </dgm:pt>
    <dgm:pt modelId="{37465734-B8FF-42A5-A63F-12F8C2D2175A}">
      <dgm:prSet phldrT="[Текст]"/>
      <dgm:spPr/>
      <dgm:t>
        <a:bodyPr/>
        <a:lstStyle/>
        <a:p>
          <a:r>
            <a:rPr lang="ru-RU" b="1" dirty="0" smtClean="0"/>
            <a:t>11</a:t>
          </a:r>
          <a:r>
            <a:rPr lang="ru-RU" dirty="0" smtClean="0"/>
            <a:t> из ЦО</a:t>
          </a:r>
          <a:endParaRPr lang="ru-RU" dirty="0"/>
        </a:p>
      </dgm:t>
    </dgm:pt>
    <dgm:pt modelId="{04D2501F-FE89-4EB5-8E02-87722968D6AC}" type="parTrans" cxnId="{1A81D8BE-27EE-42E7-8A41-AA09E6391A14}">
      <dgm:prSet/>
      <dgm:spPr/>
      <dgm:t>
        <a:bodyPr/>
        <a:lstStyle/>
        <a:p>
          <a:endParaRPr lang="ru-RU"/>
        </a:p>
      </dgm:t>
    </dgm:pt>
    <dgm:pt modelId="{096A0652-98E1-464B-9C53-E23DF57B8A71}" type="sibTrans" cxnId="{1A81D8BE-27EE-42E7-8A41-AA09E6391A14}">
      <dgm:prSet/>
      <dgm:spPr/>
      <dgm:t>
        <a:bodyPr/>
        <a:lstStyle/>
        <a:p>
          <a:endParaRPr lang="ru-RU"/>
        </a:p>
      </dgm:t>
    </dgm:pt>
    <dgm:pt modelId="{D5E96087-6675-4B79-A14C-964F9D60685E}">
      <dgm:prSet phldrT="[Текст]"/>
      <dgm:spPr/>
      <dgm:t>
        <a:bodyPr/>
        <a:lstStyle/>
        <a:p>
          <a:r>
            <a:rPr lang="ru-RU" b="1" dirty="0" smtClean="0"/>
            <a:t>Математика</a:t>
          </a:r>
          <a:endParaRPr lang="ru-RU" b="1" dirty="0"/>
        </a:p>
      </dgm:t>
    </dgm:pt>
    <dgm:pt modelId="{7691BBA9-EDAC-4534-8B04-A67664BAEF90}" type="parTrans" cxnId="{0DBF40E5-F3FD-44E8-A5BD-8C1A52333AE8}">
      <dgm:prSet/>
      <dgm:spPr/>
      <dgm:t>
        <a:bodyPr/>
        <a:lstStyle/>
        <a:p>
          <a:endParaRPr lang="ru-RU"/>
        </a:p>
      </dgm:t>
    </dgm:pt>
    <dgm:pt modelId="{62BE455A-33B0-4E95-9354-26644E98A4ED}" type="sibTrans" cxnId="{0DBF40E5-F3FD-44E8-A5BD-8C1A52333AE8}">
      <dgm:prSet/>
      <dgm:spPr/>
      <dgm:t>
        <a:bodyPr/>
        <a:lstStyle/>
        <a:p>
          <a:endParaRPr lang="ru-RU"/>
        </a:p>
      </dgm:t>
    </dgm:pt>
    <dgm:pt modelId="{F82B2594-D429-4793-881C-A25013D81CE7}">
      <dgm:prSet phldrT="[Текст]"/>
      <dgm:spPr/>
      <dgm:t>
        <a:bodyPr/>
        <a:lstStyle/>
        <a:p>
          <a:r>
            <a:rPr lang="ru-RU" b="1" dirty="0" smtClean="0"/>
            <a:t>34</a:t>
          </a:r>
          <a:r>
            <a:rPr lang="ru-RU" dirty="0" smtClean="0"/>
            <a:t> из ОУ – 1,99%</a:t>
          </a:r>
          <a:endParaRPr lang="ru-RU" dirty="0"/>
        </a:p>
      </dgm:t>
    </dgm:pt>
    <dgm:pt modelId="{6062290F-952A-4A4F-81F2-A8EA54AE5E58}" type="parTrans" cxnId="{2EDDCB18-8E57-44B4-82E8-70FA499A276C}">
      <dgm:prSet/>
      <dgm:spPr/>
      <dgm:t>
        <a:bodyPr/>
        <a:lstStyle/>
        <a:p>
          <a:endParaRPr lang="ru-RU"/>
        </a:p>
      </dgm:t>
    </dgm:pt>
    <dgm:pt modelId="{88F74884-0CC9-403D-AE44-4711377D717F}" type="sibTrans" cxnId="{2EDDCB18-8E57-44B4-82E8-70FA499A276C}">
      <dgm:prSet/>
      <dgm:spPr/>
      <dgm:t>
        <a:bodyPr/>
        <a:lstStyle/>
        <a:p>
          <a:endParaRPr lang="ru-RU"/>
        </a:p>
      </dgm:t>
    </dgm:pt>
    <dgm:pt modelId="{56FC14AA-30A6-4816-A023-6D277C816A09}">
      <dgm:prSet phldrT="[Текст]"/>
      <dgm:spPr/>
      <dgm:t>
        <a:bodyPr/>
        <a:lstStyle/>
        <a:p>
          <a:r>
            <a:rPr lang="ru-RU" b="1" dirty="0" smtClean="0"/>
            <a:t>54</a:t>
          </a:r>
          <a:r>
            <a:rPr lang="ru-RU" dirty="0" smtClean="0"/>
            <a:t> из ЦО</a:t>
          </a:r>
          <a:endParaRPr lang="ru-RU" dirty="0"/>
        </a:p>
      </dgm:t>
    </dgm:pt>
    <dgm:pt modelId="{67A7CE89-991E-4F31-B0A5-EE05CAFE2F83}" type="parTrans" cxnId="{25EC2D20-7450-41EC-933B-423358ADE2E0}">
      <dgm:prSet/>
      <dgm:spPr/>
      <dgm:t>
        <a:bodyPr/>
        <a:lstStyle/>
        <a:p>
          <a:endParaRPr lang="ru-RU"/>
        </a:p>
      </dgm:t>
    </dgm:pt>
    <dgm:pt modelId="{FE04305F-BF7E-4897-8853-B90B9AC4DDA8}" type="sibTrans" cxnId="{25EC2D20-7450-41EC-933B-423358ADE2E0}">
      <dgm:prSet/>
      <dgm:spPr/>
      <dgm:t>
        <a:bodyPr/>
        <a:lstStyle/>
        <a:p>
          <a:endParaRPr lang="ru-RU"/>
        </a:p>
      </dgm:t>
    </dgm:pt>
    <dgm:pt modelId="{55B43B1D-5BF7-4F2C-91AB-360EEC5F50DD}">
      <dgm:prSet phldrT="[Текст]"/>
      <dgm:spPr/>
      <dgm:t>
        <a:bodyPr/>
        <a:lstStyle/>
        <a:p>
          <a:r>
            <a:rPr lang="ru-RU" b="1" dirty="0" smtClean="0"/>
            <a:t>Русский язык и математика</a:t>
          </a:r>
          <a:endParaRPr lang="ru-RU" b="1" dirty="0"/>
        </a:p>
      </dgm:t>
    </dgm:pt>
    <dgm:pt modelId="{8A79789C-982D-477A-A7B5-50117645CD43}" type="parTrans" cxnId="{E77F5C03-BF06-43D5-8AF4-2EC5B92BB1F6}">
      <dgm:prSet/>
      <dgm:spPr/>
      <dgm:t>
        <a:bodyPr/>
        <a:lstStyle/>
        <a:p>
          <a:endParaRPr lang="ru-RU"/>
        </a:p>
      </dgm:t>
    </dgm:pt>
    <dgm:pt modelId="{5E407758-3F48-4E99-8A7A-849C80518280}" type="sibTrans" cxnId="{E77F5C03-BF06-43D5-8AF4-2EC5B92BB1F6}">
      <dgm:prSet/>
      <dgm:spPr/>
      <dgm:t>
        <a:bodyPr/>
        <a:lstStyle/>
        <a:p>
          <a:endParaRPr lang="ru-RU"/>
        </a:p>
      </dgm:t>
    </dgm:pt>
    <dgm:pt modelId="{E8D44398-C569-4A35-9A5E-1FCCC273C774}">
      <dgm:prSet phldrT="[Текст]"/>
      <dgm:spPr/>
      <dgm:t>
        <a:bodyPr/>
        <a:lstStyle/>
        <a:p>
          <a:r>
            <a:rPr lang="ru-RU" b="1" dirty="0" smtClean="0"/>
            <a:t>0</a:t>
          </a:r>
          <a:r>
            <a:rPr lang="ru-RU" dirty="0" smtClean="0"/>
            <a:t> из ОУ – 0%</a:t>
          </a:r>
          <a:endParaRPr lang="ru-RU" dirty="0"/>
        </a:p>
      </dgm:t>
    </dgm:pt>
    <dgm:pt modelId="{EC77BF3C-082C-4926-B897-129AD8A09E59}" type="parTrans" cxnId="{AAE14DD8-1D42-4747-97F6-8B0E2C453F16}">
      <dgm:prSet/>
      <dgm:spPr/>
      <dgm:t>
        <a:bodyPr/>
        <a:lstStyle/>
        <a:p>
          <a:endParaRPr lang="ru-RU"/>
        </a:p>
      </dgm:t>
    </dgm:pt>
    <dgm:pt modelId="{D2CB24A8-9371-419E-AB7A-2F41EE9E0E40}" type="sibTrans" cxnId="{AAE14DD8-1D42-4747-97F6-8B0E2C453F16}">
      <dgm:prSet/>
      <dgm:spPr/>
      <dgm:t>
        <a:bodyPr/>
        <a:lstStyle/>
        <a:p>
          <a:endParaRPr lang="ru-RU"/>
        </a:p>
      </dgm:t>
    </dgm:pt>
    <dgm:pt modelId="{FE315C3D-872A-42FE-B4B5-B8894017FA47}">
      <dgm:prSet phldrT="[Текст]"/>
      <dgm:spPr/>
      <dgm:t>
        <a:bodyPr/>
        <a:lstStyle/>
        <a:p>
          <a:r>
            <a:rPr lang="ru-RU" b="1" dirty="0" smtClean="0"/>
            <a:t>2</a:t>
          </a:r>
          <a:r>
            <a:rPr lang="ru-RU" dirty="0" smtClean="0"/>
            <a:t> из ЦО</a:t>
          </a:r>
          <a:endParaRPr lang="ru-RU" dirty="0"/>
        </a:p>
      </dgm:t>
    </dgm:pt>
    <dgm:pt modelId="{DB2031B9-D636-4193-82E5-396AB17B9C6A}" type="parTrans" cxnId="{F848232C-407F-467A-B663-A2EA93DDB9E2}">
      <dgm:prSet/>
      <dgm:spPr/>
      <dgm:t>
        <a:bodyPr/>
        <a:lstStyle/>
        <a:p>
          <a:endParaRPr lang="ru-RU"/>
        </a:p>
      </dgm:t>
    </dgm:pt>
    <dgm:pt modelId="{A3347537-AC06-43D5-BA27-1CCAC4D4D35D}" type="sibTrans" cxnId="{F848232C-407F-467A-B663-A2EA93DDB9E2}">
      <dgm:prSet/>
      <dgm:spPr/>
      <dgm:t>
        <a:bodyPr/>
        <a:lstStyle/>
        <a:p>
          <a:endParaRPr lang="ru-RU"/>
        </a:p>
      </dgm:t>
    </dgm:pt>
    <dgm:pt modelId="{6231A770-86D0-4C52-8E6C-62F01669199C}" type="pres">
      <dgm:prSet presAssocID="{5E26C083-112B-44FF-8479-8B3638AA10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A417C-3518-4CED-9827-A9461177C333}" type="pres">
      <dgm:prSet presAssocID="{6E2875A6-DD22-4FF1-95C9-D7BBFF710A45}" presName="composite" presStyleCnt="0"/>
      <dgm:spPr/>
    </dgm:pt>
    <dgm:pt modelId="{A8EE7FBF-5930-4D54-B7B0-FC393333F2FD}" type="pres">
      <dgm:prSet presAssocID="{6E2875A6-DD22-4FF1-95C9-D7BBFF710A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98016-24A4-4899-89A5-BDE42F9A25E0}" type="pres">
      <dgm:prSet presAssocID="{6E2875A6-DD22-4FF1-95C9-D7BBFF710A45}" presName="descendantText" presStyleLbl="alignAcc1" presStyleIdx="0" presStyleCnt="3" custLinFactNeighborX="-416" custLinFactNeighborY="-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456A3-9C30-48E3-B9A9-4C1391CB8D94}" type="pres">
      <dgm:prSet presAssocID="{DEE4A715-B84C-4046-988B-9716C9C0C551}" presName="sp" presStyleCnt="0"/>
      <dgm:spPr/>
    </dgm:pt>
    <dgm:pt modelId="{09A6DAE8-51E3-485C-A010-90A3F5FE5F48}" type="pres">
      <dgm:prSet presAssocID="{D5E96087-6675-4B79-A14C-964F9D60685E}" presName="composite" presStyleCnt="0"/>
      <dgm:spPr/>
    </dgm:pt>
    <dgm:pt modelId="{5D19C372-E488-43DF-8465-4146A812C535}" type="pres">
      <dgm:prSet presAssocID="{D5E96087-6675-4B79-A14C-964F9D60685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6DF90-4B42-46C1-AF01-97DF82661DF3}" type="pres">
      <dgm:prSet presAssocID="{D5E96087-6675-4B79-A14C-964F9D60685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37811-EC34-4E75-8CF0-A7CF7378DEBC}" type="pres">
      <dgm:prSet presAssocID="{62BE455A-33B0-4E95-9354-26644E98A4ED}" presName="sp" presStyleCnt="0"/>
      <dgm:spPr/>
    </dgm:pt>
    <dgm:pt modelId="{8DB10BC2-716E-4C8E-A60B-CEE155ABC267}" type="pres">
      <dgm:prSet presAssocID="{55B43B1D-5BF7-4F2C-91AB-360EEC5F50DD}" presName="composite" presStyleCnt="0"/>
      <dgm:spPr/>
    </dgm:pt>
    <dgm:pt modelId="{30798215-09F0-4ADD-A011-FC17FCAC68C3}" type="pres">
      <dgm:prSet presAssocID="{55B43B1D-5BF7-4F2C-91AB-360EEC5F50D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D1961-5263-4BE5-9288-A74ED1A112FD}" type="pres">
      <dgm:prSet presAssocID="{55B43B1D-5BF7-4F2C-91AB-360EEC5F50D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DDCB18-8E57-44B4-82E8-70FA499A276C}" srcId="{D5E96087-6675-4B79-A14C-964F9D60685E}" destId="{F82B2594-D429-4793-881C-A25013D81CE7}" srcOrd="0" destOrd="0" parTransId="{6062290F-952A-4A4F-81F2-A8EA54AE5E58}" sibTransId="{88F74884-0CC9-403D-AE44-4711377D717F}"/>
    <dgm:cxn modelId="{ECE8C28A-35A3-4EDC-9FF3-78C22FA1FEC5}" type="presOf" srcId="{F82B2594-D429-4793-881C-A25013D81CE7}" destId="{B446DF90-4B42-46C1-AF01-97DF82661DF3}" srcOrd="0" destOrd="0" presId="urn:microsoft.com/office/officeart/2005/8/layout/chevron2"/>
    <dgm:cxn modelId="{E77F5C03-BF06-43D5-8AF4-2EC5B92BB1F6}" srcId="{5E26C083-112B-44FF-8479-8B3638AA1098}" destId="{55B43B1D-5BF7-4F2C-91AB-360EEC5F50DD}" srcOrd="2" destOrd="0" parTransId="{8A79789C-982D-477A-A7B5-50117645CD43}" sibTransId="{5E407758-3F48-4E99-8A7A-849C80518280}"/>
    <dgm:cxn modelId="{3524340A-B27E-4CC3-A0BA-A7422A3D93DD}" type="presOf" srcId="{6E2875A6-DD22-4FF1-95C9-D7BBFF710A45}" destId="{A8EE7FBF-5930-4D54-B7B0-FC393333F2FD}" srcOrd="0" destOrd="0" presId="urn:microsoft.com/office/officeart/2005/8/layout/chevron2"/>
    <dgm:cxn modelId="{9D40F098-F0E5-4916-8D10-DBDC64EB39BA}" type="presOf" srcId="{E8D44398-C569-4A35-9A5E-1FCCC273C774}" destId="{2E6D1961-5263-4BE5-9288-A74ED1A112FD}" srcOrd="0" destOrd="0" presId="urn:microsoft.com/office/officeart/2005/8/layout/chevron2"/>
    <dgm:cxn modelId="{1A81D8BE-27EE-42E7-8A41-AA09E6391A14}" srcId="{6E2875A6-DD22-4FF1-95C9-D7BBFF710A45}" destId="{37465734-B8FF-42A5-A63F-12F8C2D2175A}" srcOrd="1" destOrd="0" parTransId="{04D2501F-FE89-4EB5-8E02-87722968D6AC}" sibTransId="{096A0652-98E1-464B-9C53-E23DF57B8A71}"/>
    <dgm:cxn modelId="{DB3CAF2A-61C7-4701-8E39-9CD77ED9A008}" type="presOf" srcId="{F51B3B17-0EF9-4EB6-81FC-FDE969057787}" destId="{D8B98016-24A4-4899-89A5-BDE42F9A25E0}" srcOrd="0" destOrd="0" presId="urn:microsoft.com/office/officeart/2005/8/layout/chevron2"/>
    <dgm:cxn modelId="{2ACEEECA-EF26-4AAB-A8F3-6F5A17C22B24}" srcId="{5E26C083-112B-44FF-8479-8B3638AA1098}" destId="{6E2875A6-DD22-4FF1-95C9-D7BBFF710A45}" srcOrd="0" destOrd="0" parTransId="{F9162663-480A-40C4-A7EB-565DB2AC39AE}" sibTransId="{DEE4A715-B84C-4046-988B-9716C9C0C551}"/>
    <dgm:cxn modelId="{0DBF40E5-F3FD-44E8-A5BD-8C1A52333AE8}" srcId="{5E26C083-112B-44FF-8479-8B3638AA1098}" destId="{D5E96087-6675-4B79-A14C-964F9D60685E}" srcOrd="1" destOrd="0" parTransId="{7691BBA9-EDAC-4534-8B04-A67664BAEF90}" sibTransId="{62BE455A-33B0-4E95-9354-26644E98A4ED}"/>
    <dgm:cxn modelId="{E4E35256-0B96-49CD-8D36-9D4BE6E8D082}" type="presOf" srcId="{D5E96087-6675-4B79-A14C-964F9D60685E}" destId="{5D19C372-E488-43DF-8465-4146A812C535}" srcOrd="0" destOrd="0" presId="urn:microsoft.com/office/officeart/2005/8/layout/chevron2"/>
    <dgm:cxn modelId="{AAE14DD8-1D42-4747-97F6-8B0E2C453F16}" srcId="{55B43B1D-5BF7-4F2C-91AB-360EEC5F50DD}" destId="{E8D44398-C569-4A35-9A5E-1FCCC273C774}" srcOrd="0" destOrd="0" parTransId="{EC77BF3C-082C-4926-B897-129AD8A09E59}" sibTransId="{D2CB24A8-9371-419E-AB7A-2F41EE9E0E40}"/>
    <dgm:cxn modelId="{F3420146-3023-4F1E-9FE8-164FD521DCCA}" type="presOf" srcId="{56FC14AA-30A6-4816-A023-6D277C816A09}" destId="{B446DF90-4B42-46C1-AF01-97DF82661DF3}" srcOrd="0" destOrd="1" presId="urn:microsoft.com/office/officeart/2005/8/layout/chevron2"/>
    <dgm:cxn modelId="{25EC2D20-7450-41EC-933B-423358ADE2E0}" srcId="{D5E96087-6675-4B79-A14C-964F9D60685E}" destId="{56FC14AA-30A6-4816-A023-6D277C816A09}" srcOrd="1" destOrd="0" parTransId="{67A7CE89-991E-4F31-B0A5-EE05CAFE2F83}" sibTransId="{FE04305F-BF7E-4897-8853-B90B9AC4DDA8}"/>
    <dgm:cxn modelId="{F848232C-407F-467A-B663-A2EA93DDB9E2}" srcId="{55B43B1D-5BF7-4F2C-91AB-360EEC5F50DD}" destId="{FE315C3D-872A-42FE-B4B5-B8894017FA47}" srcOrd="1" destOrd="0" parTransId="{DB2031B9-D636-4193-82E5-396AB17B9C6A}" sibTransId="{A3347537-AC06-43D5-BA27-1CCAC4D4D35D}"/>
    <dgm:cxn modelId="{8D019EB9-FBCA-48DF-A919-EAB9D3C4FDCC}" type="presOf" srcId="{5E26C083-112B-44FF-8479-8B3638AA1098}" destId="{6231A770-86D0-4C52-8E6C-62F01669199C}" srcOrd="0" destOrd="0" presId="urn:microsoft.com/office/officeart/2005/8/layout/chevron2"/>
    <dgm:cxn modelId="{93D66599-40D7-49EA-ADFC-F8B40581DFFB}" srcId="{6E2875A6-DD22-4FF1-95C9-D7BBFF710A45}" destId="{F51B3B17-0EF9-4EB6-81FC-FDE969057787}" srcOrd="0" destOrd="0" parTransId="{5B56DB31-D0E2-4C85-AE65-D818F8373162}" sibTransId="{8DBA6743-AF2A-4EA4-AC05-44CD89A026B1}"/>
    <dgm:cxn modelId="{A2BCEABC-C901-4096-A0DA-A958EC50919C}" type="presOf" srcId="{37465734-B8FF-42A5-A63F-12F8C2D2175A}" destId="{D8B98016-24A4-4899-89A5-BDE42F9A25E0}" srcOrd="0" destOrd="1" presId="urn:microsoft.com/office/officeart/2005/8/layout/chevron2"/>
    <dgm:cxn modelId="{C222C1DD-9966-44DD-BD00-9ADA458F3960}" type="presOf" srcId="{FE315C3D-872A-42FE-B4B5-B8894017FA47}" destId="{2E6D1961-5263-4BE5-9288-A74ED1A112FD}" srcOrd="0" destOrd="1" presId="urn:microsoft.com/office/officeart/2005/8/layout/chevron2"/>
    <dgm:cxn modelId="{4CB999F2-AA74-4C6D-98F5-7F139F9015C2}" type="presOf" srcId="{55B43B1D-5BF7-4F2C-91AB-360EEC5F50DD}" destId="{30798215-09F0-4ADD-A011-FC17FCAC68C3}" srcOrd="0" destOrd="0" presId="urn:microsoft.com/office/officeart/2005/8/layout/chevron2"/>
    <dgm:cxn modelId="{9B095054-17B4-42D0-BC3C-398BDF4118FA}" type="presParOf" srcId="{6231A770-86D0-4C52-8E6C-62F01669199C}" destId="{AF3A417C-3518-4CED-9827-A9461177C333}" srcOrd="0" destOrd="0" presId="urn:microsoft.com/office/officeart/2005/8/layout/chevron2"/>
    <dgm:cxn modelId="{7DCD0058-D650-4FA3-AF32-F2ACC7890399}" type="presParOf" srcId="{AF3A417C-3518-4CED-9827-A9461177C333}" destId="{A8EE7FBF-5930-4D54-B7B0-FC393333F2FD}" srcOrd="0" destOrd="0" presId="urn:microsoft.com/office/officeart/2005/8/layout/chevron2"/>
    <dgm:cxn modelId="{20641B87-D0CE-4CA1-9FC8-F3A1E8241EB6}" type="presParOf" srcId="{AF3A417C-3518-4CED-9827-A9461177C333}" destId="{D8B98016-24A4-4899-89A5-BDE42F9A25E0}" srcOrd="1" destOrd="0" presId="urn:microsoft.com/office/officeart/2005/8/layout/chevron2"/>
    <dgm:cxn modelId="{3D00B9C9-0CF1-4AF9-8650-933B5BFD76DE}" type="presParOf" srcId="{6231A770-86D0-4C52-8E6C-62F01669199C}" destId="{A6C456A3-9C30-48E3-B9A9-4C1391CB8D94}" srcOrd="1" destOrd="0" presId="urn:microsoft.com/office/officeart/2005/8/layout/chevron2"/>
    <dgm:cxn modelId="{BC239E7D-FB75-4D3A-8C3E-CAE72B57BE2C}" type="presParOf" srcId="{6231A770-86D0-4C52-8E6C-62F01669199C}" destId="{09A6DAE8-51E3-485C-A010-90A3F5FE5F48}" srcOrd="2" destOrd="0" presId="urn:microsoft.com/office/officeart/2005/8/layout/chevron2"/>
    <dgm:cxn modelId="{9792AD80-4C04-439E-B6DC-2FF9BBC46522}" type="presParOf" srcId="{09A6DAE8-51E3-485C-A010-90A3F5FE5F48}" destId="{5D19C372-E488-43DF-8465-4146A812C535}" srcOrd="0" destOrd="0" presId="urn:microsoft.com/office/officeart/2005/8/layout/chevron2"/>
    <dgm:cxn modelId="{5DA8A9EA-6F65-43D7-84AA-79B76A36FF9A}" type="presParOf" srcId="{09A6DAE8-51E3-485C-A010-90A3F5FE5F48}" destId="{B446DF90-4B42-46C1-AF01-97DF82661DF3}" srcOrd="1" destOrd="0" presId="urn:microsoft.com/office/officeart/2005/8/layout/chevron2"/>
    <dgm:cxn modelId="{CF60C6AE-9D24-44EE-8910-378064E1FE9D}" type="presParOf" srcId="{6231A770-86D0-4C52-8E6C-62F01669199C}" destId="{ACE37811-EC34-4E75-8CF0-A7CF7378DEBC}" srcOrd="3" destOrd="0" presId="urn:microsoft.com/office/officeart/2005/8/layout/chevron2"/>
    <dgm:cxn modelId="{224BBA27-5C9F-4FBA-9629-70A5435B9042}" type="presParOf" srcId="{6231A770-86D0-4C52-8E6C-62F01669199C}" destId="{8DB10BC2-716E-4C8E-A60B-CEE155ABC267}" srcOrd="4" destOrd="0" presId="urn:microsoft.com/office/officeart/2005/8/layout/chevron2"/>
    <dgm:cxn modelId="{6730F314-6BB3-44BD-A17C-06D6973821F9}" type="presParOf" srcId="{8DB10BC2-716E-4C8E-A60B-CEE155ABC267}" destId="{30798215-09F0-4ADD-A011-FC17FCAC68C3}" srcOrd="0" destOrd="0" presId="urn:microsoft.com/office/officeart/2005/8/layout/chevron2"/>
    <dgm:cxn modelId="{4BD9D8B7-1016-4C1D-849F-4D86F6B0CBC2}" type="presParOf" srcId="{8DB10BC2-716E-4C8E-A60B-CEE155ABC267}" destId="{2E6D1961-5263-4BE5-9288-A74ED1A112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3809B-DBA6-417F-97A8-868DE4ABA5EB}">
      <dsp:nvSpPr>
        <dsp:cNvPr id="0" name=""/>
        <dsp:cNvSpPr/>
      </dsp:nvSpPr>
      <dsp:spPr>
        <a:xfrm>
          <a:off x="2088451" y="496"/>
          <a:ext cx="529186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42</a:t>
          </a:r>
          <a:r>
            <a:rPr lang="ru-RU" sz="3100" kern="1200" dirty="0" smtClean="0"/>
            <a:t> руководящих работника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651</a:t>
          </a:r>
          <a:r>
            <a:rPr lang="ru-RU" sz="3100" kern="1200" dirty="0" smtClean="0"/>
            <a:t> организатор ППЭ</a:t>
          </a:r>
          <a:endParaRPr lang="ru-RU" sz="3100" kern="1200" dirty="0"/>
        </a:p>
      </dsp:txBody>
      <dsp:txXfrm>
        <a:off x="2088451" y="242342"/>
        <a:ext cx="4566323" cy="1451073"/>
      </dsp:txXfrm>
    </dsp:sp>
    <dsp:sp modelId="{87B14684-7004-4782-81F8-BA16BF5E0202}">
      <dsp:nvSpPr>
        <dsp:cNvPr id="0" name=""/>
        <dsp:cNvSpPr/>
      </dsp:nvSpPr>
      <dsp:spPr>
        <a:xfrm>
          <a:off x="0" y="496"/>
          <a:ext cx="2088451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11</a:t>
          </a:r>
          <a:endParaRPr lang="ru-RU" sz="6500" kern="1200" dirty="0"/>
        </a:p>
      </dsp:txBody>
      <dsp:txXfrm>
        <a:off x="94447" y="94943"/>
        <a:ext cx="1899557" cy="1745871"/>
      </dsp:txXfrm>
    </dsp:sp>
    <dsp:sp modelId="{0379810A-4934-4831-9C80-2E4DBC29D240}">
      <dsp:nvSpPr>
        <dsp:cNvPr id="0" name=""/>
        <dsp:cNvSpPr/>
      </dsp:nvSpPr>
      <dsp:spPr>
        <a:xfrm>
          <a:off x="2089978" y="2128738"/>
          <a:ext cx="5286737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19</a:t>
          </a:r>
          <a:r>
            <a:rPr lang="ru-RU" sz="3100" kern="1200" dirty="0" smtClean="0"/>
            <a:t> руководящих работников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301</a:t>
          </a:r>
          <a:r>
            <a:rPr lang="ru-RU" sz="3100" kern="1200" dirty="0" smtClean="0"/>
            <a:t> организатор ППЭ</a:t>
          </a:r>
          <a:endParaRPr lang="ru-RU" sz="3100" kern="1200" dirty="0"/>
        </a:p>
      </dsp:txBody>
      <dsp:txXfrm>
        <a:off x="2089978" y="2370584"/>
        <a:ext cx="4561200" cy="1451073"/>
      </dsp:txXfrm>
    </dsp:sp>
    <dsp:sp modelId="{83090ECF-42CB-4CE5-ADE1-0B3FF7AE06A7}">
      <dsp:nvSpPr>
        <dsp:cNvPr id="0" name=""/>
        <dsp:cNvSpPr/>
      </dsp:nvSpPr>
      <dsp:spPr>
        <a:xfrm>
          <a:off x="3596" y="2128738"/>
          <a:ext cx="2086382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9</a:t>
          </a:r>
          <a:endParaRPr lang="ru-RU" sz="6500" kern="1200" dirty="0"/>
        </a:p>
      </dsp:txBody>
      <dsp:txXfrm>
        <a:off x="98043" y="2223185"/>
        <a:ext cx="1897488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588A6-EE05-4EA8-87E8-E1055D3B86F1}">
      <dsp:nvSpPr>
        <dsp:cNvPr id="0" name=""/>
        <dsp:cNvSpPr/>
      </dsp:nvSpPr>
      <dsp:spPr>
        <a:xfrm>
          <a:off x="4592668" y="3378615"/>
          <a:ext cx="3131037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1                              </a:t>
          </a:r>
          <a:r>
            <a:rPr lang="ru-RU" sz="2100" kern="1200" dirty="0" smtClean="0"/>
            <a:t> Выездной ППЭ</a:t>
          </a:r>
          <a:endParaRPr lang="ru-RU" sz="2100" kern="1200" dirty="0"/>
        </a:p>
      </dsp:txBody>
      <dsp:txXfrm>
        <a:off x="5566906" y="3811025"/>
        <a:ext cx="2121874" cy="1122600"/>
      </dsp:txXfrm>
    </dsp:sp>
    <dsp:sp modelId="{8E0A660B-B95C-4231-B04E-8A8447F144FC}">
      <dsp:nvSpPr>
        <dsp:cNvPr id="0" name=""/>
        <dsp:cNvSpPr/>
      </dsp:nvSpPr>
      <dsp:spPr>
        <a:xfrm>
          <a:off x="431507" y="3378615"/>
          <a:ext cx="3100381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6</a:t>
          </a:r>
          <a:r>
            <a:rPr lang="ru-RU" sz="1700" kern="1200" dirty="0" smtClean="0"/>
            <a:t>                              (ГОУ №№ 90,</a:t>
          </a:r>
          <a:br>
            <a:rPr lang="ru-RU" sz="1700" kern="1200" dirty="0" smtClean="0"/>
          </a:br>
          <a:r>
            <a:rPr lang="ru-RU" sz="1700" kern="1200" dirty="0" smtClean="0"/>
            <a:t>92, 102, 135, 534, 559)</a:t>
          </a:r>
          <a:endParaRPr lang="ru-RU" sz="1700" kern="1200" dirty="0"/>
        </a:p>
      </dsp:txBody>
      <dsp:txXfrm>
        <a:off x="466433" y="3811025"/>
        <a:ext cx="2100415" cy="1122600"/>
      </dsp:txXfrm>
    </dsp:sp>
    <dsp:sp modelId="{97F46C35-FD85-44F8-92D3-82148B9F4751}">
      <dsp:nvSpPr>
        <dsp:cNvPr id="0" name=""/>
        <dsp:cNvSpPr/>
      </dsp:nvSpPr>
      <dsp:spPr>
        <a:xfrm>
          <a:off x="4386481" y="0"/>
          <a:ext cx="3199738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3                               </a:t>
          </a:r>
          <a:r>
            <a:rPr lang="ru-RU" sz="2100" kern="1200" dirty="0" smtClean="0"/>
            <a:t>(ГОУ №120,   518, 558)</a:t>
          </a:r>
          <a:endParaRPr lang="ru-RU" sz="2100" kern="1200" dirty="0"/>
        </a:p>
      </dsp:txBody>
      <dsp:txXfrm>
        <a:off x="5381329" y="34926"/>
        <a:ext cx="2169964" cy="1122600"/>
      </dsp:txXfrm>
    </dsp:sp>
    <dsp:sp modelId="{76BA262F-79B5-4B3C-91BF-553F7FC34251}">
      <dsp:nvSpPr>
        <dsp:cNvPr id="0" name=""/>
        <dsp:cNvSpPr/>
      </dsp:nvSpPr>
      <dsp:spPr>
        <a:xfrm>
          <a:off x="406667" y="0"/>
          <a:ext cx="3150059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792163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11    </a:t>
          </a:r>
          <a:r>
            <a:rPr lang="ru-RU" sz="1700" b="1" kern="1200" dirty="0" smtClean="0"/>
            <a:t>                        </a:t>
          </a:r>
          <a:r>
            <a:rPr lang="ru-RU" sz="1700" kern="1200" dirty="0" smtClean="0"/>
            <a:t>(ГОУ №№ 65, 90, 92, 102, 103, 107, 115, 124, 486,</a:t>
          </a:r>
          <a:br>
            <a:rPr lang="ru-RU" sz="1700" kern="1200" dirty="0" smtClean="0"/>
          </a:br>
          <a:r>
            <a:rPr lang="ru-RU" sz="1700" kern="1200" dirty="0" smtClean="0"/>
            <a:t>559, 652)</a:t>
          </a:r>
          <a:endParaRPr lang="ru-RU" sz="1700" kern="1200" dirty="0"/>
        </a:p>
      </dsp:txBody>
      <dsp:txXfrm>
        <a:off x="441593" y="34926"/>
        <a:ext cx="2135189" cy="1122600"/>
      </dsp:txXfrm>
    </dsp:sp>
    <dsp:sp modelId="{BB24E21A-E82F-4743-BF96-AE6A58F13520}">
      <dsp:nvSpPr>
        <dsp:cNvPr id="0" name=""/>
        <dsp:cNvSpPr/>
      </dsp:nvSpPr>
      <dsp:spPr>
        <a:xfrm>
          <a:off x="1795375" y="283207"/>
          <a:ext cx="2151383" cy="215138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выпускников 11 классов (первая волна)</a:t>
          </a:r>
          <a:endParaRPr lang="ru-RU" sz="1700" kern="1200" dirty="0"/>
        </a:p>
      </dsp:txBody>
      <dsp:txXfrm>
        <a:off x="2425500" y="913332"/>
        <a:ext cx="1521258" cy="1521258"/>
      </dsp:txXfrm>
    </dsp:sp>
    <dsp:sp modelId="{139E7250-AC15-4AF8-9C0E-11FA1900273A}">
      <dsp:nvSpPr>
        <dsp:cNvPr id="0" name=""/>
        <dsp:cNvSpPr/>
      </dsp:nvSpPr>
      <dsp:spPr>
        <a:xfrm rot="5400000">
          <a:off x="4062695" y="264985"/>
          <a:ext cx="2151383" cy="215138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выпускников прошлых лет, для 2 волны, для </a:t>
          </a:r>
          <a:r>
            <a:rPr lang="ru-RU" sz="1700" kern="1200" dirty="0" err="1" smtClean="0"/>
            <a:t>рез.дней</a:t>
          </a:r>
          <a:endParaRPr lang="ru-RU" sz="1700" kern="1200" dirty="0"/>
        </a:p>
      </dsp:txBody>
      <dsp:txXfrm rot="-5400000">
        <a:off x="4062695" y="895110"/>
        <a:ext cx="1521258" cy="1521258"/>
      </dsp:txXfrm>
    </dsp:sp>
    <dsp:sp modelId="{43F2F240-DE84-4614-89A2-722E0EEB98F7}">
      <dsp:nvSpPr>
        <dsp:cNvPr id="0" name=""/>
        <dsp:cNvSpPr/>
      </dsp:nvSpPr>
      <dsp:spPr>
        <a:xfrm rot="10800000">
          <a:off x="4046129" y="2533961"/>
          <a:ext cx="2151383" cy="2151383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Для инвалида на дому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4046129" y="2533961"/>
        <a:ext cx="1521258" cy="1521258"/>
      </dsp:txXfrm>
    </dsp:sp>
    <dsp:sp modelId="{B7467779-969C-4F1F-A902-412F9C83B5FE}">
      <dsp:nvSpPr>
        <dsp:cNvPr id="0" name=""/>
        <dsp:cNvSpPr/>
      </dsp:nvSpPr>
      <dsp:spPr>
        <a:xfrm rot="16200000">
          <a:off x="1795375" y="2533961"/>
          <a:ext cx="2151383" cy="215138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выпускников 9 классов</a:t>
          </a:r>
          <a:endParaRPr lang="ru-RU" sz="1700" kern="1200" dirty="0"/>
        </a:p>
      </dsp:txBody>
      <dsp:txXfrm rot="5400000">
        <a:off x="2425500" y="2533961"/>
        <a:ext cx="1521258" cy="1521258"/>
      </dsp:txXfrm>
    </dsp:sp>
    <dsp:sp modelId="{1C660475-9BBB-4022-B52D-E411A8B4B93B}">
      <dsp:nvSpPr>
        <dsp:cNvPr id="0" name=""/>
        <dsp:cNvSpPr/>
      </dsp:nvSpPr>
      <dsp:spPr>
        <a:xfrm>
          <a:off x="3625044" y="2037106"/>
          <a:ext cx="742798" cy="6459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104-96D8-440C-A028-88CE0957E35D}">
      <dsp:nvSpPr>
        <dsp:cNvPr id="0" name=""/>
        <dsp:cNvSpPr/>
      </dsp:nvSpPr>
      <dsp:spPr>
        <a:xfrm rot="10800000">
          <a:off x="3625044" y="2285533"/>
          <a:ext cx="742798" cy="6459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B58A3-B76A-42E7-BD7C-3D1AFD0FBE1E}">
      <dsp:nvSpPr>
        <dsp:cNvPr id="0" name=""/>
        <dsp:cNvSpPr/>
      </dsp:nvSpPr>
      <dsp:spPr>
        <a:xfrm>
          <a:off x="0" y="436128"/>
          <a:ext cx="7620000" cy="1246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135</a:t>
          </a:r>
          <a:r>
            <a:rPr lang="ru-RU" sz="6500" kern="1200" dirty="0" smtClean="0"/>
            <a:t> наблюдателей</a:t>
          </a:r>
          <a:endParaRPr lang="ru-RU" sz="6500" kern="1200" dirty="0"/>
        </a:p>
      </dsp:txBody>
      <dsp:txXfrm>
        <a:off x="36496" y="472624"/>
        <a:ext cx="7547008" cy="1173089"/>
      </dsp:txXfrm>
    </dsp:sp>
    <dsp:sp modelId="{BAB77663-A553-40D2-A344-E25F04A7B470}">
      <dsp:nvSpPr>
        <dsp:cNvPr id="0" name=""/>
        <dsp:cNvSpPr/>
      </dsp:nvSpPr>
      <dsp:spPr>
        <a:xfrm>
          <a:off x="0" y="1906505"/>
          <a:ext cx="1246081" cy="12460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44B0A-E172-4C96-BFCD-3548F0B32234}">
      <dsp:nvSpPr>
        <dsp:cNvPr id="0" name=""/>
        <dsp:cNvSpPr/>
      </dsp:nvSpPr>
      <dsp:spPr>
        <a:xfrm>
          <a:off x="1320846" y="1906505"/>
          <a:ext cx="6299153" cy="12460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118</a:t>
          </a:r>
          <a:r>
            <a:rPr lang="ru-RU" sz="2800" kern="1200" dirty="0" smtClean="0"/>
            <a:t> от образовательных учреждений</a:t>
          </a:r>
          <a:endParaRPr lang="ru-RU" sz="2800" kern="1200" dirty="0"/>
        </a:p>
      </dsp:txBody>
      <dsp:txXfrm>
        <a:off x="1381686" y="1967345"/>
        <a:ext cx="6177473" cy="1124401"/>
      </dsp:txXfrm>
    </dsp:sp>
    <dsp:sp modelId="{365515EE-698B-436D-B855-AD24AAD69B03}">
      <dsp:nvSpPr>
        <dsp:cNvPr id="0" name=""/>
        <dsp:cNvSpPr/>
      </dsp:nvSpPr>
      <dsp:spPr>
        <a:xfrm>
          <a:off x="0" y="3302117"/>
          <a:ext cx="1246081" cy="12460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110AB-EC22-420C-A1B2-95DDF0D97A44}">
      <dsp:nvSpPr>
        <dsp:cNvPr id="0" name=""/>
        <dsp:cNvSpPr/>
      </dsp:nvSpPr>
      <dsp:spPr>
        <a:xfrm>
          <a:off x="1320846" y="3302117"/>
          <a:ext cx="6299153" cy="12460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17</a:t>
          </a:r>
          <a:r>
            <a:rPr lang="ru-RU" sz="2800" kern="1200" dirty="0" smtClean="0"/>
            <a:t> от общественных организаций</a:t>
          </a:r>
          <a:endParaRPr lang="ru-RU" sz="2800" kern="1200" dirty="0"/>
        </a:p>
      </dsp:txBody>
      <dsp:txXfrm>
        <a:off x="1381686" y="3362957"/>
        <a:ext cx="6177473" cy="1124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4387A-25E6-4EFB-ACA0-9C13AC4E71DD}">
      <dsp:nvSpPr>
        <dsp:cNvPr id="0" name=""/>
        <dsp:cNvSpPr/>
      </dsp:nvSpPr>
      <dsp:spPr>
        <a:xfrm>
          <a:off x="3816429" y="2592290"/>
          <a:ext cx="3319483" cy="2350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Английский язык – 61, 92, 107, 488, 534, 558, 622</a:t>
          </a:r>
          <a:endParaRPr lang="ru-RU" sz="1400" kern="1200" dirty="0"/>
        </a:p>
      </dsp:txBody>
      <dsp:txXfrm>
        <a:off x="4863914" y="3231636"/>
        <a:ext cx="2220358" cy="1659840"/>
      </dsp:txXfrm>
    </dsp:sp>
    <dsp:sp modelId="{14BE1421-8B31-46D7-8BDC-35CCDC2A5B0F}">
      <dsp:nvSpPr>
        <dsp:cNvPr id="0" name=""/>
        <dsp:cNvSpPr/>
      </dsp:nvSpPr>
      <dsp:spPr>
        <a:xfrm>
          <a:off x="-484768" y="2592282"/>
          <a:ext cx="4256046" cy="2368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0" rIns="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Русский – 61, 73, 74, 92, 101, 558, 534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Английский – 61,73, 135, 457, 471, 534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Биология – 62, 92, 534, 623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История – 103, 110, 622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Немецкий язык – 605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Обществознание – 73, 115, 488, 622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Физика – 92, 605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Химия – 61, 92, 107, 488, 623, 471, 605, </a:t>
          </a:r>
          <a:r>
            <a:rPr lang="ru-RU" sz="1100" kern="1200" dirty="0" err="1" smtClean="0"/>
            <a:t>Мед.гим</a:t>
          </a:r>
          <a:endParaRPr lang="ru-RU" sz="1100" kern="1200" dirty="0"/>
        </a:p>
      </dsp:txBody>
      <dsp:txXfrm>
        <a:off x="-432747" y="3236342"/>
        <a:ext cx="2875190" cy="1672076"/>
      </dsp:txXfrm>
    </dsp:sp>
    <dsp:sp modelId="{D3B2EBC6-287B-4509-9DDA-01A8AE991E77}">
      <dsp:nvSpPr>
        <dsp:cNvPr id="0" name=""/>
        <dsp:cNvSpPr/>
      </dsp:nvSpPr>
      <dsp:spPr>
        <a:xfrm>
          <a:off x="3613845" y="288028"/>
          <a:ext cx="3406713" cy="205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Английский язык – 61(4), 73(2)</a:t>
          </a:r>
          <a:endParaRPr lang="ru-RU" sz="1400" kern="1200" dirty="0"/>
        </a:p>
      </dsp:txBody>
      <dsp:txXfrm>
        <a:off x="4680896" y="333065"/>
        <a:ext cx="2294625" cy="1447618"/>
      </dsp:txXfrm>
    </dsp:sp>
    <dsp:sp modelId="{B70B3C0A-5DAD-4841-9C0B-03F70FAB1147}">
      <dsp:nvSpPr>
        <dsp:cNvPr id="0" name=""/>
        <dsp:cNvSpPr/>
      </dsp:nvSpPr>
      <dsp:spPr>
        <a:xfrm>
          <a:off x="-287034" y="-205102"/>
          <a:ext cx="3860578" cy="262398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53340" rIns="53340" bIns="53340" numCol="1" spcCol="1270" anchor="ctr" anchorCtr="1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Русский – 61</a:t>
          </a:r>
          <a:r>
            <a:rPr lang="ru-RU" sz="1400" kern="1200" smtClean="0"/>
            <a:t>, </a:t>
          </a:r>
          <a:r>
            <a:rPr lang="ru-RU" sz="1400" kern="1200" smtClean="0"/>
            <a:t>65, 73</a:t>
          </a:r>
          <a:r>
            <a:rPr lang="ru-RU" sz="1400" kern="1200" dirty="0" smtClean="0"/>
            <a:t>, 74, 92, 114, 488, 560, 605, </a:t>
          </a:r>
          <a:r>
            <a:rPr lang="ru-RU" sz="1400" kern="1200" dirty="0" err="1" smtClean="0"/>
            <a:t>Мед.гим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Английский – 61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Биология – 73, 90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История – 605(2)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Обществознание – 107, 114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Физика – 518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Химия – 73, 92(5), 488(2), 623(2), </a:t>
          </a:r>
          <a:r>
            <a:rPr lang="ru-RU" sz="1400" kern="1200" dirty="0" err="1" smtClean="0"/>
            <a:t>Мед.гим</a:t>
          </a:r>
          <a:r>
            <a:rPr lang="ru-RU" sz="1400" kern="1200" dirty="0" smtClean="0"/>
            <a:t>(3), 62</a:t>
          </a:r>
          <a:endParaRPr lang="ru-RU" sz="1400" kern="1200" dirty="0"/>
        </a:p>
      </dsp:txBody>
      <dsp:txXfrm>
        <a:off x="-229394" y="-147462"/>
        <a:ext cx="2587125" cy="1852707"/>
      </dsp:txXfrm>
    </dsp:sp>
    <dsp:sp modelId="{6C8453DC-E01A-4A00-91C9-2CB1846C1446}">
      <dsp:nvSpPr>
        <dsp:cNvPr id="0" name=""/>
        <dsp:cNvSpPr/>
      </dsp:nvSpPr>
      <dsp:spPr>
        <a:xfrm>
          <a:off x="1924382" y="953509"/>
          <a:ext cx="1492530" cy="1520736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100</a:t>
          </a:r>
        </a:p>
      </dsp:txBody>
      <dsp:txXfrm>
        <a:off x="2361534" y="1398922"/>
        <a:ext cx="1055378" cy="1075323"/>
      </dsp:txXfrm>
    </dsp:sp>
    <dsp:sp modelId="{024E4D0E-6A5E-4DE4-8C64-AFC8C52DA23F}">
      <dsp:nvSpPr>
        <dsp:cNvPr id="0" name=""/>
        <dsp:cNvSpPr/>
      </dsp:nvSpPr>
      <dsp:spPr>
        <a:xfrm rot="5400000">
          <a:off x="3473849" y="967612"/>
          <a:ext cx="1520736" cy="1492530"/>
        </a:xfrm>
        <a:prstGeom prst="pieWedge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99</a:t>
          </a:r>
        </a:p>
      </dsp:txBody>
      <dsp:txXfrm rot="-5400000">
        <a:off x="3487952" y="1398923"/>
        <a:ext cx="1055378" cy="1075323"/>
      </dsp:txXfrm>
    </dsp:sp>
    <dsp:sp modelId="{039C64AA-70A9-47E0-A194-B1113FE67B22}">
      <dsp:nvSpPr>
        <dsp:cNvPr id="0" name=""/>
        <dsp:cNvSpPr/>
      </dsp:nvSpPr>
      <dsp:spPr>
        <a:xfrm rot="10800000">
          <a:off x="3506778" y="2517078"/>
          <a:ext cx="1492530" cy="152073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97</a:t>
          </a:r>
        </a:p>
      </dsp:txBody>
      <dsp:txXfrm rot="10800000">
        <a:off x="3506778" y="2517078"/>
        <a:ext cx="1055378" cy="1075323"/>
      </dsp:txXfrm>
    </dsp:sp>
    <dsp:sp modelId="{01B42A23-F21D-43B1-B59D-29664AF49E94}">
      <dsp:nvSpPr>
        <dsp:cNvPr id="0" name=""/>
        <dsp:cNvSpPr/>
      </dsp:nvSpPr>
      <dsp:spPr>
        <a:xfrm rot="16200000">
          <a:off x="1919681" y="2550007"/>
          <a:ext cx="1520736" cy="149253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98</a:t>
          </a:r>
        </a:p>
      </dsp:txBody>
      <dsp:txXfrm rot="5400000">
        <a:off x="2370936" y="2535905"/>
        <a:ext cx="1055378" cy="1075323"/>
      </dsp:txXfrm>
    </dsp:sp>
    <dsp:sp modelId="{AE5E9A70-730F-4929-A49A-2571C2556618}">
      <dsp:nvSpPr>
        <dsp:cNvPr id="0" name=""/>
        <dsp:cNvSpPr/>
      </dsp:nvSpPr>
      <dsp:spPr>
        <a:xfrm>
          <a:off x="3054509" y="2059917"/>
          <a:ext cx="739455" cy="64300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568C1-945A-476B-B03E-727C081077DC}">
      <dsp:nvSpPr>
        <dsp:cNvPr id="0" name=""/>
        <dsp:cNvSpPr/>
      </dsp:nvSpPr>
      <dsp:spPr>
        <a:xfrm rot="10800000">
          <a:off x="3054509" y="2307227"/>
          <a:ext cx="739455" cy="64300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E7FBF-5930-4D54-B7B0-FC393333F2FD}">
      <dsp:nvSpPr>
        <dsp:cNvPr id="0" name=""/>
        <dsp:cNvSpPr/>
      </dsp:nvSpPr>
      <dsp:spPr>
        <a:xfrm rot="5400000">
          <a:off x="-257390" y="260407"/>
          <a:ext cx="1715937" cy="12011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Русский язык</a:t>
          </a:r>
          <a:endParaRPr lang="ru-RU" sz="1500" b="1" kern="1200" dirty="0"/>
        </a:p>
      </dsp:txBody>
      <dsp:txXfrm rot="-5400000">
        <a:off x="1" y="603594"/>
        <a:ext cx="1201156" cy="514781"/>
      </dsp:txXfrm>
    </dsp:sp>
    <dsp:sp modelId="{D8B98016-24A4-4899-89A5-BDE42F9A25E0}">
      <dsp:nvSpPr>
        <dsp:cNvPr id="0" name=""/>
        <dsp:cNvSpPr/>
      </dsp:nvSpPr>
      <dsp:spPr>
        <a:xfrm rot="5400000">
          <a:off x="3665777" y="-2489978"/>
          <a:ext cx="1115359" cy="609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3</a:t>
          </a:r>
          <a:r>
            <a:rPr lang="ru-RU" sz="3100" kern="1200" dirty="0" smtClean="0"/>
            <a:t> участника из ОУ – 0,18%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11</a:t>
          </a:r>
          <a:r>
            <a:rPr lang="ru-RU" sz="3100" kern="1200" dirty="0" smtClean="0"/>
            <a:t> из ЦО</a:t>
          </a:r>
          <a:endParaRPr lang="ru-RU" sz="3100" kern="1200" dirty="0"/>
        </a:p>
      </dsp:txBody>
      <dsp:txXfrm rot="-5400000">
        <a:off x="1175800" y="54446"/>
        <a:ext cx="6040868" cy="1006465"/>
      </dsp:txXfrm>
    </dsp:sp>
    <dsp:sp modelId="{5D19C372-E488-43DF-8465-4146A812C535}">
      <dsp:nvSpPr>
        <dsp:cNvPr id="0" name=""/>
        <dsp:cNvSpPr/>
      </dsp:nvSpPr>
      <dsp:spPr>
        <a:xfrm rot="5400000">
          <a:off x="-257390" y="1783573"/>
          <a:ext cx="1715937" cy="12011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Математика</a:t>
          </a:r>
          <a:endParaRPr lang="ru-RU" sz="1500" b="1" kern="1200" dirty="0"/>
        </a:p>
      </dsp:txBody>
      <dsp:txXfrm rot="-5400000">
        <a:off x="1" y="2126760"/>
        <a:ext cx="1201156" cy="514781"/>
      </dsp:txXfrm>
    </dsp:sp>
    <dsp:sp modelId="{B446DF90-4B42-46C1-AF01-97DF82661DF3}">
      <dsp:nvSpPr>
        <dsp:cNvPr id="0" name=""/>
        <dsp:cNvSpPr/>
      </dsp:nvSpPr>
      <dsp:spPr>
        <a:xfrm rot="5400000">
          <a:off x="3691134" y="-963794"/>
          <a:ext cx="1115359" cy="609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34</a:t>
          </a:r>
          <a:r>
            <a:rPr lang="ru-RU" sz="3100" kern="1200" dirty="0" smtClean="0"/>
            <a:t> из ОУ – 1,99%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54</a:t>
          </a:r>
          <a:r>
            <a:rPr lang="ru-RU" sz="3100" kern="1200" dirty="0" smtClean="0"/>
            <a:t> из ЦО</a:t>
          </a:r>
          <a:endParaRPr lang="ru-RU" sz="3100" kern="1200" dirty="0"/>
        </a:p>
      </dsp:txBody>
      <dsp:txXfrm rot="-5400000">
        <a:off x="1201157" y="1580630"/>
        <a:ext cx="6040868" cy="1006465"/>
      </dsp:txXfrm>
    </dsp:sp>
    <dsp:sp modelId="{30798215-09F0-4ADD-A011-FC17FCAC68C3}">
      <dsp:nvSpPr>
        <dsp:cNvPr id="0" name=""/>
        <dsp:cNvSpPr/>
      </dsp:nvSpPr>
      <dsp:spPr>
        <a:xfrm rot="5400000">
          <a:off x="-257390" y="3306739"/>
          <a:ext cx="1715937" cy="12011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Русский язык и математика</a:t>
          </a:r>
          <a:endParaRPr lang="ru-RU" sz="1500" b="1" kern="1200" dirty="0"/>
        </a:p>
      </dsp:txBody>
      <dsp:txXfrm rot="-5400000">
        <a:off x="1" y="3649926"/>
        <a:ext cx="1201156" cy="514781"/>
      </dsp:txXfrm>
    </dsp:sp>
    <dsp:sp modelId="{2E6D1961-5263-4BE5-9288-A74ED1A112FD}">
      <dsp:nvSpPr>
        <dsp:cNvPr id="0" name=""/>
        <dsp:cNvSpPr/>
      </dsp:nvSpPr>
      <dsp:spPr>
        <a:xfrm rot="5400000">
          <a:off x="3691134" y="559371"/>
          <a:ext cx="1115359" cy="609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0</a:t>
          </a:r>
          <a:r>
            <a:rPr lang="ru-RU" sz="3100" kern="1200" dirty="0" smtClean="0"/>
            <a:t> из ОУ – 0%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2</a:t>
          </a:r>
          <a:r>
            <a:rPr lang="ru-RU" sz="3100" kern="1200" dirty="0" smtClean="0"/>
            <a:t> из ЦО</a:t>
          </a:r>
          <a:endParaRPr lang="ru-RU" sz="3100" kern="1200" dirty="0"/>
        </a:p>
      </dsp:txBody>
      <dsp:txXfrm rot="-5400000">
        <a:off x="1201157" y="3103796"/>
        <a:ext cx="6040868" cy="1006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E56BCC-F40C-417C-A285-80F199ABD578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E08749-9795-4A37-96DC-3546AA836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D20051-8E89-483A-9874-4EB2A5FD38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CD583-2FE3-4BCE-8F47-367B261DB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22F8D8-F7E8-4340-8E01-3C9F7B9A0E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CD583-2FE3-4BCE-8F47-367B261DB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D20051-8E89-483A-9874-4EB2A5FD38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9E1F3-C0D2-40E5-B085-59555FD21F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CD583-2FE3-4BCE-8F47-367B261DB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CD583-2FE3-4BCE-8F47-367B261DB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CD583-2FE3-4BCE-8F47-367B261DB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CD583-2FE3-4BCE-8F47-367B261DB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22F8D8-F7E8-4340-8E01-3C9F7B9A0E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22F8D8-F7E8-4340-8E01-3C9F7B9A0E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CD583-2FE3-4BCE-8F47-367B261DB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C071-506C-4C23-82F3-F1DD859B9BB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CF2D-F058-4DC4-A6C0-4DDBEB2D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08D4-F655-45C2-88ED-107CA9E2532C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A39A-CD7C-4F5E-9FB4-2BFF25DB0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1A72-9A16-4177-B97E-1A5B72CDE44F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D48-CC0A-445D-8181-D07287298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A26A-5DAA-410E-850D-624DAB82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4CF6-8477-4B84-A485-991E11929CD5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E425-1466-4FDB-B174-675FB1155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92DF-F77D-46A2-8ECD-57440ECAAED6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CF7A-E7E7-4036-98D9-1AB453A63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8B81-F25F-402D-BBCE-8DA25DC3A69F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A9EB-C02F-497F-860E-F9221B8E7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C26F-0BA5-40E1-8BF6-4031640FA1A4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2C8F-2924-4A1C-9CE3-F31AA7B0E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8B1D-B3F2-41DA-83D7-F85B05B05E0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BC98-49E5-4583-93A4-33CB1AD04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D833-0DC4-4C59-A40A-8C8FAD4C8811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4760-1153-4C65-A5C7-AD2BA2F32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52A7E-9B09-4EAA-AE12-63FF9716A79E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05EC-EEDB-4E83-8F4E-DF990BE43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5218-581D-4F7F-87DF-CD9F8DD1EE12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5B4E-1D9D-4201-8570-1CCF120C2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2CA9C-1C19-4378-8446-DB83A16F49F5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A529E-4BB2-4369-8466-DE4853FBA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0" y="3214688"/>
            <a:ext cx="9144000" cy="10715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b="1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63652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Единый государственный экзамен </a:t>
            </a:r>
            <a:endParaRPr lang="ru-RU" sz="4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 </a:t>
            </a:r>
            <a:r>
              <a:rPr lang="ru-RU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2013 </a:t>
            </a:r>
            <a:r>
              <a:rPr lang="ru-RU" sz="4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году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Санкт-Петербург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2013 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Учащиеся, набравшие 90-96 баллов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96773"/>
              </p:ext>
            </p:extLst>
          </p:nvPr>
        </p:nvGraphicFramePr>
        <p:xfrm>
          <a:off x="755576" y="1268760"/>
          <a:ext cx="7538789" cy="524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65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5805264"/>
            <a:ext cx="9144000" cy="908719"/>
          </a:xfrm>
          <a:effectLst>
            <a:outerShdw dist="35921" dir="2700000" algn="ctr" rotWithShape="0">
              <a:srgbClr val="BC84BC">
                <a:alpha val="50000"/>
              </a:srgb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 экзаменов было удалено 3 человека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45060303"/>
              </p:ext>
            </p:extLst>
          </p:nvPr>
        </p:nvGraphicFramePr>
        <p:xfrm>
          <a:off x="952973" y="1196752"/>
          <a:ext cx="729647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16632"/>
            <a:ext cx="9144000" cy="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C84BC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Не сдали обязательные предметы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не получили аттестаты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0" y="3214688"/>
            <a:ext cx="9144000" cy="10715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b="1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60648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  <a:endParaRPr lang="en-US" sz="2500" b="1" dirty="0">
              <a:solidFill>
                <a:schemeClr val="bg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РУССКИЙ ЯЗЫК</a:t>
            </a:r>
            <a:endParaRPr lang="ru-RU" sz="25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812337"/>
              </p:ext>
            </p:extLst>
          </p:nvPr>
        </p:nvGraphicFramePr>
        <p:xfrm>
          <a:off x="179512" y="1340768"/>
          <a:ext cx="9105900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203273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МАТЕМАТИКА</a:t>
            </a:r>
            <a:endParaRPr lang="ru-RU" sz="25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653154"/>
              </p:ext>
            </p:extLst>
          </p:nvPr>
        </p:nvGraphicFramePr>
        <p:xfrm>
          <a:off x="323528" y="1628800"/>
          <a:ext cx="9267825" cy="450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332656"/>
            <a:ext cx="83529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лицеев по разным предметам</a:t>
            </a:r>
            <a:endParaRPr lang="ru-RU" sz="25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128680"/>
              </p:ext>
            </p:extLst>
          </p:nvPr>
        </p:nvGraphicFramePr>
        <p:xfrm>
          <a:off x="573981" y="1268760"/>
          <a:ext cx="8541866" cy="528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12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332656"/>
            <a:ext cx="83529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гимназий по разным предметам</a:t>
            </a:r>
            <a:endParaRPr lang="ru-RU" sz="25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268487"/>
              </p:ext>
            </p:extLst>
          </p:nvPr>
        </p:nvGraphicFramePr>
        <p:xfrm>
          <a:off x="164112" y="809710"/>
          <a:ext cx="8636419" cy="582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62169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учреждений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с углубленным изучением иностранного языка</a:t>
            </a:r>
            <a:endParaRPr lang="ru-RU" sz="25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711919"/>
              </p:ext>
            </p:extLst>
          </p:nvPr>
        </p:nvGraphicFramePr>
        <p:xfrm>
          <a:off x="557554" y="1772816"/>
          <a:ext cx="8028892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881100" y="2960944"/>
            <a:ext cx="7416824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32387" y="1772816"/>
            <a:ext cx="378532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97560" y="1556792"/>
            <a:ext cx="35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Средний балл СПб по английскому языку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203273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ОБЩЕСТВОЗНАНИЕ</a:t>
            </a:r>
            <a:endParaRPr lang="ru-RU" sz="2500" b="1" dirty="0"/>
          </a:p>
        </p:txBody>
      </p:sp>
      <p:graphicFrame>
        <p:nvGraphicFramePr>
          <p:cNvPr id="4" name="Информатик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803630"/>
              </p:ext>
            </p:extLst>
          </p:nvPr>
        </p:nvGraphicFramePr>
        <p:xfrm>
          <a:off x="142778" y="1196752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74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203273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ФИЗИКА</a:t>
            </a:r>
            <a:endParaRPr lang="ru-RU" sz="2500" b="1" dirty="0"/>
          </a:p>
        </p:txBody>
      </p:sp>
      <p:graphicFrame>
        <p:nvGraphicFramePr>
          <p:cNvPr id="4" name="Информатик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442670"/>
              </p:ext>
            </p:extLst>
          </p:nvPr>
        </p:nvGraphicFramePr>
        <p:xfrm>
          <a:off x="143794" y="1343277"/>
          <a:ext cx="9001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91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203273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ХИМИЯ</a:t>
            </a:r>
            <a:endParaRPr lang="ru-RU" sz="25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564146"/>
              </p:ext>
            </p:extLst>
          </p:nvPr>
        </p:nvGraphicFramePr>
        <p:xfrm>
          <a:off x="773214" y="5229200"/>
          <a:ext cx="8010524" cy="135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358281"/>
              </p:ext>
            </p:extLst>
          </p:nvPr>
        </p:nvGraphicFramePr>
        <p:xfrm>
          <a:off x="2627784" y="3284984"/>
          <a:ext cx="597666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8421"/>
              </p:ext>
            </p:extLst>
          </p:nvPr>
        </p:nvGraphicFramePr>
        <p:xfrm>
          <a:off x="5436096" y="1412776"/>
          <a:ext cx="3078088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С количеством учащихся, выбравших предмет: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 11 и более</a:t>
            </a:r>
          </a:p>
          <a:p>
            <a:pPr algn="r"/>
            <a:endParaRPr lang="ru-RU" b="1" dirty="0">
              <a:solidFill>
                <a:schemeClr val="bg1"/>
              </a:solidFill>
            </a:endParaRPr>
          </a:p>
          <a:p>
            <a:pPr algn="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6 до 10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9696" y="4797152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2 </a:t>
            </a:r>
            <a:r>
              <a:rPr lang="ru-RU" b="1" dirty="0">
                <a:solidFill>
                  <a:schemeClr val="bg1"/>
                </a:solidFill>
              </a:rPr>
              <a:t>до </a:t>
            </a:r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4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Сведения о сотрудниках ППЭ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873067"/>
              </p:ext>
            </p:extLst>
          </p:nvPr>
        </p:nvGraphicFramePr>
        <p:xfrm>
          <a:off x="971600" y="1772816"/>
          <a:ext cx="73803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04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203273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ИНФОРМАТИКА</a:t>
            </a:r>
            <a:endParaRPr lang="ru-RU" sz="25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603404"/>
              </p:ext>
            </p:extLst>
          </p:nvPr>
        </p:nvGraphicFramePr>
        <p:xfrm>
          <a:off x="3851920" y="1268760"/>
          <a:ext cx="4662264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16357" y="2708920"/>
            <a:ext cx="155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7 и выше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692201"/>
              </p:ext>
            </p:extLst>
          </p:nvPr>
        </p:nvGraphicFramePr>
        <p:xfrm>
          <a:off x="229519" y="4149080"/>
          <a:ext cx="8755509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35956" y="3964751"/>
            <a:ext cx="116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2 до 6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403" y="179132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С количеством учащихся, выбравших предмет:</a:t>
            </a:r>
          </a:p>
        </p:txBody>
      </p:sp>
    </p:spTree>
    <p:extLst>
      <p:ext uri="{BB962C8B-B14F-4D97-AF65-F5344CB8AC3E}">
        <p14:creationId xmlns:p14="http://schemas.microsoft.com/office/powerpoint/2010/main" val="41716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203273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БИОЛОГИЯ</a:t>
            </a:r>
            <a:endParaRPr lang="ru-RU" sz="25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С количеством учащихся, выбравших предмет: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 11 и более</a:t>
            </a:r>
          </a:p>
          <a:p>
            <a:pPr algn="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с 6 до 10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0810" y="446141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2 </a:t>
            </a:r>
            <a:r>
              <a:rPr lang="ru-RU" b="1" dirty="0">
                <a:solidFill>
                  <a:schemeClr val="bg1"/>
                </a:solidFill>
              </a:rPr>
              <a:t>до </a:t>
            </a:r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042181"/>
              </p:ext>
            </p:extLst>
          </p:nvPr>
        </p:nvGraphicFramePr>
        <p:xfrm>
          <a:off x="5076056" y="1196752"/>
          <a:ext cx="3366120" cy="171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73832"/>
              </p:ext>
            </p:extLst>
          </p:nvPr>
        </p:nvGraphicFramePr>
        <p:xfrm>
          <a:off x="2051720" y="2930788"/>
          <a:ext cx="6732018" cy="186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30326"/>
              </p:ext>
            </p:extLst>
          </p:nvPr>
        </p:nvGraphicFramePr>
        <p:xfrm>
          <a:off x="203548" y="4818549"/>
          <a:ext cx="8930580" cy="197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66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203273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ИСТОРИЯ</a:t>
            </a:r>
            <a:endParaRPr lang="ru-RU" sz="25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6357" y="2708920"/>
            <a:ext cx="155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8 и выше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5956" y="3964751"/>
            <a:ext cx="116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2 до 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403" y="179132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С количеством учащихся, выбравших предмет: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35543"/>
              </p:ext>
            </p:extLst>
          </p:nvPr>
        </p:nvGraphicFramePr>
        <p:xfrm>
          <a:off x="3995936" y="13373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746098"/>
              </p:ext>
            </p:extLst>
          </p:nvPr>
        </p:nvGraphicFramePr>
        <p:xfrm>
          <a:off x="259134" y="4277141"/>
          <a:ext cx="8884866" cy="240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06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203273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ГЕОГРАФИЯ</a:t>
            </a:r>
            <a:endParaRPr lang="ru-RU" sz="2500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431272"/>
              </p:ext>
            </p:extLst>
          </p:nvPr>
        </p:nvGraphicFramePr>
        <p:xfrm>
          <a:off x="1094086" y="2564904"/>
          <a:ext cx="7026376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4430" y="1628800"/>
            <a:ext cx="577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С количеством учащихся, выбравших предмет</a:t>
            </a:r>
            <a:r>
              <a:rPr lang="ru-RU" b="1" dirty="0" smtClean="0">
                <a:solidFill>
                  <a:schemeClr val="bg1"/>
                </a:solidFill>
              </a:rPr>
              <a:t>: от 2 до 4 (более 4 нет ни у одного ОУ)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203273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Рейтинг ОУ района по среднему баллу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предмету   ЛИТЕРАТУРА</a:t>
            </a:r>
            <a:endParaRPr lang="ru-RU" sz="25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992" y="5157192"/>
            <a:ext cx="155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5 и выше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492896"/>
            <a:ext cx="116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2 до 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4860" y="114499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С количеством учащихся, выбравших предмет: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520797"/>
              </p:ext>
            </p:extLst>
          </p:nvPr>
        </p:nvGraphicFramePr>
        <p:xfrm>
          <a:off x="2339752" y="3964751"/>
          <a:ext cx="6443986" cy="270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904013"/>
              </p:ext>
            </p:extLst>
          </p:nvPr>
        </p:nvGraphicFramePr>
        <p:xfrm>
          <a:off x="3779912" y="1341140"/>
          <a:ext cx="48859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65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0" y="3214688"/>
            <a:ext cx="9144000" cy="10715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b="1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1" y="13674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ГИА </a:t>
            </a:r>
            <a:r>
              <a:rPr lang="en-US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IX </a:t>
            </a:r>
            <a:r>
              <a:rPr lang="ru-RU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классов в новой форме </a:t>
            </a:r>
            <a:endParaRPr lang="ru-RU" sz="4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837825"/>
            <a:ext cx="3035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Русский язык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629631"/>
              </p:ext>
            </p:extLst>
          </p:nvPr>
        </p:nvGraphicFramePr>
        <p:xfrm>
          <a:off x="251345" y="1422600"/>
          <a:ext cx="8650932" cy="51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91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810" y="1234937"/>
            <a:ext cx="83529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ИНФОРМАЦИЯ</a:t>
            </a:r>
            <a:endParaRPr lang="ru-RU" sz="25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1276" y="2636912"/>
            <a:ext cx="7093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	Комитет по образованию информирует, что на сайте ФИПИ (</a:t>
            </a:r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hlinkClick r:id="rId3"/>
              </a:rPr>
              <a:t>www.fipi.ru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разделе </a:t>
            </a:r>
            <a:r>
              <a:rPr lang="ru-RU" b="1" dirty="0" smtClean="0">
                <a:solidFill>
                  <a:srgbClr val="FFFF00"/>
                </a:solidFill>
              </a:rPr>
              <a:t>«Научно-исследовательская работа/Методические рекомендации»</a:t>
            </a:r>
            <a:r>
              <a:rPr lang="ru-RU" b="1" dirty="0" smtClean="0">
                <a:solidFill>
                  <a:schemeClr val="bg1"/>
                </a:solidFill>
              </a:rPr>
              <a:t> размещены рекомендации по некоторым аспектам совершенствования преподавания общеобразовательных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36695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Сведения об экспертах ЕГЭ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87096"/>
              </p:ext>
            </p:extLst>
          </p:nvPr>
        </p:nvGraphicFramePr>
        <p:xfrm>
          <a:off x="899592" y="1340768"/>
          <a:ext cx="7776864" cy="4752527"/>
        </p:xfrm>
        <a:graphic>
          <a:graphicData uri="http://schemas.openxmlformats.org/drawingml/2006/table">
            <a:tbl>
              <a:tblPr/>
              <a:tblGrid>
                <a:gridCol w="2232248"/>
                <a:gridCol w="1656184"/>
                <a:gridCol w="792088"/>
                <a:gridCol w="1152128"/>
                <a:gridCol w="792088"/>
                <a:gridCol w="1152128"/>
              </a:tblGrid>
              <a:tr h="633672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Действующие эксперты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Допущенные к проверке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Участвовавшие в проверке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73,91%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96,15%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91,67%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90,91%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Информатика и ИКТ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90,91%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76,47%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92,31%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Английский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75,00%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Немецкий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66,67%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Французский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78,26%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50,00%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3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Сведения об экспертах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940202"/>
              </p:ext>
            </p:extLst>
          </p:nvPr>
        </p:nvGraphicFramePr>
        <p:xfrm>
          <a:off x="539552" y="836712"/>
          <a:ext cx="8078092" cy="574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1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Пункты проведения экзаменов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3648982"/>
              </p:ext>
            </p:extLst>
          </p:nvPr>
        </p:nvGraphicFramePr>
        <p:xfrm>
          <a:off x="467544" y="692696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587727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 всех ППЭ </a:t>
            </a:r>
            <a:r>
              <a:rPr lang="ru-RU" sz="2000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ППОИ были проведены проверки </a:t>
            </a:r>
            <a:r>
              <a:rPr lang="ru-RU" sz="2000" b="1" dirty="0" smtClean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Инспекцией Комитета по образованию. Нарушений не выявлено.</a:t>
            </a:r>
            <a:endParaRPr lang="ru-RU" sz="2000" b="1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156176" y="3501008"/>
            <a:ext cx="2088232" cy="10081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Впервые в СПб!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82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Общественное наблюдение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9224725"/>
              </p:ext>
            </p:extLst>
          </p:nvPr>
        </p:nvGraphicFramePr>
        <p:xfrm>
          <a:off x="827584" y="1124744"/>
          <a:ext cx="7620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28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1340768"/>
          </a:xfrm>
          <a:effectLst>
            <a:outerShdw dist="35921" dir="2700000" algn="ctr" rotWithShape="0">
              <a:srgbClr val="BC84BC">
                <a:alpha val="50000"/>
              </a:srgb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Сравнение </a:t>
            </a:r>
            <a:r>
              <a:rPr lang="ru-RU" sz="3200" dirty="0" smtClean="0">
                <a:solidFill>
                  <a:schemeClr val="bg1"/>
                </a:solidFill>
              </a:rPr>
              <a:t>201</a:t>
            </a:r>
            <a:r>
              <a:rPr lang="en-US" sz="3200" dirty="0" smtClean="0">
                <a:solidFill>
                  <a:schemeClr val="bg1"/>
                </a:solidFill>
              </a:rPr>
              <a:t>2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и </a:t>
            </a:r>
            <a:r>
              <a:rPr lang="ru-RU" sz="3200" dirty="0" smtClean="0">
                <a:solidFill>
                  <a:schemeClr val="bg1"/>
                </a:solidFill>
              </a:rPr>
              <a:t>201</a:t>
            </a:r>
            <a:r>
              <a:rPr lang="en-US" sz="3200" dirty="0" smtClean="0">
                <a:solidFill>
                  <a:schemeClr val="bg1"/>
                </a:solidFill>
              </a:rPr>
              <a:t>3</a:t>
            </a:r>
            <a:r>
              <a:rPr lang="ru-RU" sz="3200" dirty="0" smtClean="0">
                <a:solidFill>
                  <a:schemeClr val="bg1"/>
                </a:solidFill>
              </a:rPr>
              <a:t>гг</a:t>
            </a:r>
            <a:r>
              <a:rPr lang="ru-RU" sz="3200" dirty="0">
                <a:solidFill>
                  <a:schemeClr val="bg1"/>
                </a:solidFill>
              </a:rPr>
              <a:t>. зарегистрированные на ЕГЭ </a:t>
            </a:r>
            <a:r>
              <a:rPr lang="ru-RU" sz="3200" dirty="0" smtClean="0">
                <a:solidFill>
                  <a:schemeClr val="bg1"/>
                </a:solidFill>
              </a:rPr>
              <a:t>по </a:t>
            </a:r>
            <a:r>
              <a:rPr lang="ru-RU" sz="3200" dirty="0">
                <a:solidFill>
                  <a:schemeClr val="bg1"/>
                </a:solidFill>
              </a:rPr>
              <a:t>предметам (чел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47522"/>
              </p:ext>
            </p:extLst>
          </p:nvPr>
        </p:nvGraphicFramePr>
        <p:xfrm>
          <a:off x="395536" y="1412776"/>
          <a:ext cx="8424936" cy="4947960"/>
        </p:xfrm>
        <a:graphic>
          <a:graphicData uri="http://schemas.openxmlformats.org/drawingml/2006/table">
            <a:tbl>
              <a:tblPr/>
              <a:tblGrid>
                <a:gridCol w="480702"/>
                <a:gridCol w="2468025"/>
                <a:gridCol w="1478792"/>
                <a:gridCol w="1214405"/>
                <a:gridCol w="1414860"/>
                <a:gridCol w="1368152"/>
              </a:tblGrid>
              <a:tr h="397527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Предмет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2012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Русский язык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1764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1904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99,12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5790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Математика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99,83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1907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99,27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Физика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26,43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468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24,36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Химия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12,14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238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12,39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Информатика и ИКТ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174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9,06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Биология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17,62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323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16,81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История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17,96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214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11,14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География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78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4,40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2,03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Английский язык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336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18,97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333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17,34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Немецкий язык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61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3,44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1,67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Французский язык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0,68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Обществознание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1031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986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51,33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Литература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165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9,32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158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8,23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709"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1771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1921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8640"/>
            <a:ext cx="9144000" cy="980727"/>
          </a:xfrm>
          <a:effectLst>
            <a:outerShdw dist="35921" dir="2700000" algn="ctr" rotWithShape="0">
              <a:srgbClr val="BC84BC">
                <a:alpha val="50000"/>
              </a:srgb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Итоги сдачи ЕГЭ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49407"/>
              </p:ext>
            </p:extLst>
          </p:nvPr>
        </p:nvGraphicFramePr>
        <p:xfrm>
          <a:off x="251520" y="1556792"/>
          <a:ext cx="8636002" cy="4384209"/>
        </p:xfrm>
        <a:graphic>
          <a:graphicData uri="http://schemas.openxmlformats.org/drawingml/2006/table">
            <a:tbl>
              <a:tblPr/>
              <a:tblGrid>
                <a:gridCol w="1378516"/>
                <a:gridCol w="709716"/>
                <a:gridCol w="648072"/>
                <a:gridCol w="576064"/>
                <a:gridCol w="720080"/>
                <a:gridCol w="864096"/>
                <a:gridCol w="648072"/>
                <a:gridCol w="864096"/>
                <a:gridCol w="808228"/>
                <a:gridCol w="648714"/>
                <a:gridCol w="770348"/>
              </a:tblGrid>
              <a:tr h="289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Предмет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Зарегистрировано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выпускники ОУ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ВПЛ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ВПЛ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ОУ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%ВПЛ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Явка</a:t>
                      </a:r>
                      <a:endParaRPr lang="ru-RU" sz="16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Сдали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сдавших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Явка</a:t>
                      </a:r>
                      <a:endParaRPr lang="ru-RU" sz="1600" b="0" i="0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Сдали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сдавших</a:t>
                      </a:r>
                      <a:endParaRPr lang="ru-RU" sz="16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99,26%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98,09%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Математика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1907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95,39%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75,78%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Физика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93,16%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76,19%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Химия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98,32%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82,14%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Информатика</a:t>
                      </a:r>
                      <a:endParaRPr lang="ru-RU" sz="16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16,03%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79,1%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96,55%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94,44%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Биология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97,83%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История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91,12%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79,55%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География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20,93%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89,74%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Англ</a:t>
                      </a:r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ru-RU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язык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99,70%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90,63%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Немецкий язык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Франц</a:t>
                      </a:r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ru-RU" sz="1600" b="0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язык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Обществознание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89,2%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969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98,28%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95,51%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Литература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98,73%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82,93%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Учащиеся, набравшие 97-100 баллов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4210688"/>
              </p:ext>
            </p:extLst>
          </p:nvPr>
        </p:nvGraphicFramePr>
        <p:xfrm>
          <a:off x="1043608" y="1412776"/>
          <a:ext cx="6848475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87835" y="1580059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92494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7835" y="551723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5542731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041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14307</TotalTime>
  <Words>1105</Words>
  <Application>Microsoft Office PowerPoint</Application>
  <PresentationFormat>Экран (4:3)</PresentationFormat>
  <Paragraphs>499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Сведения о сотрудниках ППЭ</vt:lpstr>
      <vt:lpstr>Сведения об экспертах ЕГЭ</vt:lpstr>
      <vt:lpstr>Сведения об экспертах</vt:lpstr>
      <vt:lpstr>Пункты проведения экзаменов</vt:lpstr>
      <vt:lpstr>Общественное наблюдение</vt:lpstr>
      <vt:lpstr>Сравнение 2012 и 2013гг. зарегистрированные на ЕГЭ по предметам (чел)</vt:lpstr>
      <vt:lpstr>Итоги сдачи ЕГЭ</vt:lpstr>
      <vt:lpstr>Учащиеся, набравшие 97-100 баллов</vt:lpstr>
      <vt:lpstr>Учащиеся, набравшие 90-96 баллов</vt:lpstr>
      <vt:lpstr>С экзаменов было удалено 3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заставка</dc:title>
  <dc:creator>press</dc:creator>
  <cp:lastModifiedBy>ЦИО ИМЦ</cp:lastModifiedBy>
  <cp:revision>663</cp:revision>
  <dcterms:created xsi:type="dcterms:W3CDTF">2011-01-29T10:38:34Z</dcterms:created>
  <dcterms:modified xsi:type="dcterms:W3CDTF">2013-10-31T10:03:41Z</dcterms:modified>
</cp:coreProperties>
</file>