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88" r:id="rId3"/>
    <p:sldId id="269" r:id="rId4"/>
    <p:sldId id="280" r:id="rId5"/>
    <p:sldId id="270" r:id="rId6"/>
    <p:sldId id="292" r:id="rId7"/>
    <p:sldId id="286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43" autoAdjust="0"/>
  </p:normalViewPr>
  <p:slideViewPr>
    <p:cSldViewPr>
      <p:cViewPr varScale="1">
        <p:scale>
          <a:sx n="44" d="100"/>
          <a:sy n="44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E187E-2FBC-4971-A558-F6E3DAD1976B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E60D-EAF5-4F23-B254-208C12B54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4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60D-EAF5-4F23-B254-208C12B54D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60D-EAF5-4F23-B254-208C12B54D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1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6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7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4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2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5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4299-ED2D-4CF8-AF8B-9982B7CDB59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459432"/>
            <a:ext cx="8856984" cy="26642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>
                <a:solidFill>
                  <a:srgbClr val="FF0000"/>
                </a:solidFill>
              </a:rPr>
              <a:t>НОРМЫ ГТО-НОРМЫ ЖИЗНИ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Объект 3" descr="ГТО шагает по России в регионы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847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85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63566"/>
            <a:ext cx="5534356" cy="14185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Готов к труду и обороне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 </a:t>
            </a: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 </a:t>
            </a:r>
            <a:r>
              <a:rPr lang="ru-RU" sz="2200" dirty="0">
                <a:solidFill>
                  <a:srgbClr val="002060"/>
                </a:solidFill>
              </a:rPr>
              <a:t>программа физкультурной </a:t>
            </a:r>
            <a:r>
              <a:rPr lang="ru-RU" sz="2200" dirty="0" smtClean="0">
                <a:solidFill>
                  <a:srgbClr val="002060"/>
                </a:solidFill>
              </a:rPr>
              <a:t>подготовки с </a:t>
            </a:r>
            <a:r>
              <a:rPr lang="ru-RU" sz="2200" dirty="0">
                <a:solidFill>
                  <a:srgbClr val="002060"/>
                </a:solidFill>
              </a:rPr>
              <a:t>1931 года по 1991 </a:t>
            </a:r>
            <a:r>
              <a:rPr lang="ru-RU" sz="2200" dirty="0" smtClean="0">
                <a:solidFill>
                  <a:srgbClr val="002060"/>
                </a:solidFill>
              </a:rPr>
              <a:t>год 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-5235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88640"/>
            <a:ext cx="2801559" cy="3168352"/>
          </a:xfrm>
          <a:prstGeom prst="rect">
            <a:avLst/>
          </a:prstGeom>
          <a:noFill/>
        </p:spPr>
      </p:pic>
      <p:pic>
        <p:nvPicPr>
          <p:cNvPr id="5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10" y="2996952"/>
            <a:ext cx="4000500" cy="2448272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409747" y="3717032"/>
            <a:ext cx="4752528" cy="172819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Простота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Общедоступность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Укрепление здоровья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8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3970784" cy="2304256"/>
          </a:xfrm>
        </p:spPr>
        <p:txBody>
          <a:bodyPr>
            <a:normAutofit/>
          </a:bodyPr>
          <a:lstStyle/>
          <a:p>
            <a:pPr algn="l" fontAlgn="t">
              <a:spcAft>
                <a:spcPts val="750"/>
              </a:spcAft>
            </a:pP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Указ Президента Российской Федерации </a:t>
            </a:r>
            <a:r>
              <a:rPr lang="ru-RU" sz="1800" dirty="0" smtClean="0">
                <a:solidFill>
                  <a:srgbClr val="FF0000"/>
                </a:solidFill>
                <a:ea typeface="Calibri"/>
                <a:cs typeface="Times New Roman"/>
              </a:rPr>
              <a:t>«О Всероссийском физкультурно-спортивном комплексе «Готов к труду и обороне» (ГТО)» </a:t>
            </a:r>
            <a:br>
              <a:rPr lang="ru-RU" sz="1800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от 04.03.2014 года</a:t>
            </a:r>
            <a:b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8" t="13179" r="34407" b="7250"/>
          <a:stretch/>
        </p:blipFill>
        <p:spPr bwMode="auto">
          <a:xfrm>
            <a:off x="4788024" y="260648"/>
            <a:ext cx="3963861" cy="5184576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uomur.org/uploads/posts/2014-03/1395723715_123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03244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5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ля чего возрождают комплекс ГТО в нашей стране?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Здоровый </a:t>
            </a:r>
            <a:r>
              <a:rPr lang="ru-RU" b="1" dirty="0">
                <a:solidFill>
                  <a:srgbClr val="002060"/>
                </a:solidFill>
              </a:rPr>
              <a:t>образ </a:t>
            </a:r>
            <a:r>
              <a:rPr lang="ru-RU" b="1" dirty="0" smtClean="0">
                <a:solidFill>
                  <a:srgbClr val="002060"/>
                </a:solidFill>
              </a:rPr>
              <a:t>жизни, </a:t>
            </a:r>
            <a:r>
              <a:rPr lang="ru-RU" b="1" dirty="0">
                <a:solidFill>
                  <a:srgbClr val="002060"/>
                </a:solidFill>
              </a:rPr>
              <a:t>готовность к защите своей </a:t>
            </a:r>
            <a:r>
              <a:rPr lang="ru-RU" b="1" dirty="0" smtClean="0">
                <a:solidFill>
                  <a:srgbClr val="002060"/>
                </a:solidFill>
              </a:rPr>
              <a:t>страны, увеличение продолжительности жизни населения </a:t>
            </a:r>
          </a:p>
        </p:txBody>
      </p:sp>
      <p:pic>
        <p:nvPicPr>
          <p:cNvPr id="4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3068960"/>
            <a:ext cx="3546648" cy="2520280"/>
          </a:xfrm>
          <a:prstGeom prst="rect">
            <a:avLst/>
          </a:prstGeom>
          <a:noFill/>
        </p:spPr>
      </p:pic>
      <p:pic>
        <p:nvPicPr>
          <p:cNvPr id="7" name="Рисунок 6" descr="http://www.presslife.ru/media/5515105809d1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81642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73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70792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Принципы:</a:t>
            </a:r>
            <a:b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добровольность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доступность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медицинский контроль</a:t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учет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местных традиций 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особенностей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4126"/>
            <a:ext cx="2088232" cy="16805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520280" cy="15303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706888" y="2988987"/>
            <a:ext cx="4320480" cy="208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Содержание комплекса: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нормативы ГТО и спортивных разрядов 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система тестирования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рекомендации по особенностям двигательного режима для различных групп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tash-8-school.ucoz.ru/_ph/1/757361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4" y="3432593"/>
            <a:ext cx="2253436" cy="18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p.vk.me/c621228/v621228088/11746/xK3MUWvXUn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77" y="49807"/>
            <a:ext cx="3258245" cy="262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schule72spb.ru/images/gto/gto-0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32" y="1707527"/>
            <a:ext cx="2016224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90664" y="3762707"/>
            <a:ext cx="1997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В КОМПЛЕКС ГТО ВКЛЮЧЕНЫ </a:t>
            </a:r>
            <a:br>
              <a:rPr lang="ru-RU" sz="1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Arial Black" pitchFamily="34" charset="0"/>
              </a:rPr>
              <a:t>19 ВИДОВ </a:t>
            </a: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ИСПЫТАНИЙ</a:t>
            </a:r>
            <a:br>
              <a:rPr lang="ru-RU" sz="1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(ТЕСТОВ</a:t>
            </a: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35280" cy="252028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«От значка ГТО – к олимпийской медали!»</a:t>
            </a:r>
          </a:p>
        </p:txBody>
      </p:sp>
      <p:pic>
        <p:nvPicPr>
          <p:cNvPr id="4" name="Рисунок 3" descr="ГТО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60" y="1844824"/>
            <a:ext cx="2417287" cy="23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ГТО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6" y="2780928"/>
            <a:ext cx="2475223" cy="24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ГТО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6232"/>
            <a:ext cx="2439297" cy="22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ТОЛЬКО ВПЕРЕД, БУДЬ С НАМИ!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russiasport.ru/sites/default/files/bezymyannyy1_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2766"/>
            <a:ext cx="36724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online812.ru/mm/items/2014/3/25/0005/12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12766"/>
            <a:ext cx="3744416" cy="253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minsportfcp.ru/export/shared/photobank/vitalij-mutko-predstavil-poslov-gto/37.JPG_20964492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6724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resslife.ru/media/5515105809d1c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09174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55556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shablon10</Template>
  <TotalTime>1168</TotalTime>
  <Words>74</Words>
  <Application>Microsoft Office PowerPoint</Application>
  <PresentationFormat>Экран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shablon10</vt:lpstr>
      <vt:lpstr>«НОРМЫ ГТО-НОРМЫ ЖИЗНИ»</vt:lpstr>
      <vt:lpstr>Презентация PowerPoint</vt:lpstr>
      <vt:lpstr> Указ Президента Российской Федерации «О Всероссийском физкультурно-спортивном комплексе «Готов к труду и обороне» (ГТО)»  от 04.03.2014 года      </vt:lpstr>
      <vt:lpstr>Для чего возрождают комплекс ГТО в нашей стране?</vt:lpstr>
      <vt:lpstr>Принципы: - добровольность и доступность   - медицинский контроль - учет местных традиций и особенностей  </vt:lpstr>
      <vt:lpstr>Презентация PowerPoint</vt:lpstr>
      <vt:lpstr>ТОЛЬКО ВПЕРЕД, БУДЬ С НАМИ!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Дудаладова Юлия</dc:creator>
  <cp:lastModifiedBy>Admin</cp:lastModifiedBy>
  <cp:revision>173</cp:revision>
  <cp:lastPrinted>2015-08-20T14:02:16Z</cp:lastPrinted>
  <dcterms:created xsi:type="dcterms:W3CDTF">2014-10-29T02:32:00Z</dcterms:created>
  <dcterms:modified xsi:type="dcterms:W3CDTF">2015-08-31T07:12:51Z</dcterms:modified>
</cp:coreProperties>
</file>