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3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9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5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4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9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5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0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5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7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A45A-5CAE-49FD-AEC1-43343BF7514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BD6A2-6C50-45A4-ACA5-06BD1463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49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4" y="786384"/>
            <a:ext cx="7812024" cy="58590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1645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Учителя гимназии 652 посетили школу 547 «Балтийская Жемчужина» по случаю праздника Китайского Нового года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16 февраля 2016 года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7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2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" t="18982"/>
          <a:stretch/>
        </p:blipFill>
        <p:spPr>
          <a:xfrm>
            <a:off x="2002536" y="1335024"/>
            <a:ext cx="8055864" cy="4878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8521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Выступление монахов </a:t>
            </a:r>
            <a:r>
              <a:rPr lang="ru-RU" dirty="0" err="1" smtClean="0">
                <a:solidFill>
                  <a:schemeClr val="bg1"/>
                </a:solidFill>
              </a:rPr>
              <a:t>Шаолиня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3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2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 t="21202" r="-200" b="1999"/>
          <a:stretch/>
        </p:blipFill>
        <p:spPr>
          <a:xfrm>
            <a:off x="1498092" y="969264"/>
            <a:ext cx="9195816" cy="5266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34747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Русский танец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2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17867"/>
          <a:stretch/>
        </p:blipFill>
        <p:spPr>
          <a:xfrm>
            <a:off x="1517904" y="941832"/>
            <a:ext cx="9159240" cy="5632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6459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Участники праздничного концерта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2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4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16666" b="4000"/>
          <a:stretch/>
        </p:blipFill>
        <p:spPr>
          <a:xfrm>
            <a:off x="1645920" y="960120"/>
            <a:ext cx="9022080" cy="544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6459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Читальный зал школьной библиотеки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8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3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b="9600"/>
          <a:stretch/>
        </p:blipFill>
        <p:spPr>
          <a:xfrm>
            <a:off x="1508760" y="548640"/>
            <a:ext cx="9159240" cy="6199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6459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Первые контакты – основа дальнейшего сотрудничества (учителя 547 и 652 школ)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45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2016-02-19T08:14:14Z</dcterms:created>
  <dcterms:modified xsi:type="dcterms:W3CDTF">2016-02-19T08:29:59Z</dcterms:modified>
</cp:coreProperties>
</file>